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2" r:id="rId1"/>
  </p:sldMasterIdLst>
  <p:notesMasterIdLst>
    <p:notesMasterId r:id="rId19"/>
  </p:notesMasterIdLst>
  <p:sldIdLst>
    <p:sldId id="256" r:id="rId2"/>
    <p:sldId id="257" r:id="rId3"/>
    <p:sldId id="258" r:id="rId4"/>
    <p:sldId id="269" r:id="rId5"/>
    <p:sldId id="272" r:id="rId6"/>
    <p:sldId id="259" r:id="rId7"/>
    <p:sldId id="270" r:id="rId8"/>
    <p:sldId id="260" r:id="rId9"/>
    <p:sldId id="261" r:id="rId10"/>
    <p:sldId id="262" r:id="rId11"/>
    <p:sldId id="263" r:id="rId12"/>
    <p:sldId id="264" r:id="rId13"/>
    <p:sldId id="274" r:id="rId14"/>
    <p:sldId id="271" r:id="rId15"/>
    <p:sldId id="268" r:id="rId16"/>
    <p:sldId id="266" r:id="rId17"/>
    <p:sldId id="267" r:id="rId18"/>
  </p:sldIdLst>
  <p:sldSz cx="14630400" cy="8229600"/>
  <p:notesSz cx="8229600" cy="14630400"/>
  <p:embeddedFontLst>
    <p:embeddedFont>
      <p:font typeface="Heebo Light" pitchFamily="2" charset="-79"/>
      <p:regular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E55063-74DB-499D-AFE3-A27BBE50AF16}" v="71" dt="2025-07-17T08:43:03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275" autoAdjust="0"/>
  </p:normalViewPr>
  <p:slideViewPr>
    <p:cSldViewPr snapToGrid="0" snapToObjects="1">
      <p:cViewPr varScale="1">
        <p:scale>
          <a:sx n="59" d="100"/>
          <a:sy n="59" d="100"/>
        </p:scale>
        <p:origin x="1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echukwu Enem" userId="e0e5019efdb963b0" providerId="LiveId" clId="{7CE55063-74DB-499D-AFE3-A27BBE50AF16}"/>
    <pc:docChg chg="undo redo custSel addSld delSld modSld sldOrd modMainMaster">
      <pc:chgData name="Kenechukwu Enem" userId="e0e5019efdb963b0" providerId="LiveId" clId="{7CE55063-74DB-499D-AFE3-A27BBE50AF16}" dt="2025-07-17T13:30:20.018" v="1251" actId="20577"/>
      <pc:docMkLst>
        <pc:docMk/>
      </pc:docMkLst>
      <pc:sldChg chg="modSp mod modTransition">
        <pc:chgData name="Kenechukwu Enem" userId="e0e5019efdb963b0" providerId="LiveId" clId="{7CE55063-74DB-499D-AFE3-A27BBE50AF16}" dt="2025-07-15T23:06:31.403" v="1143"/>
        <pc:sldMkLst>
          <pc:docMk/>
          <pc:sldMk cId="0" sldId="256"/>
        </pc:sldMkLst>
        <pc:spChg chg="mod">
          <ac:chgData name="Kenechukwu Enem" userId="e0e5019efdb963b0" providerId="LiveId" clId="{7CE55063-74DB-499D-AFE3-A27BBE50AF16}" dt="2025-07-15T21:35:36.720" v="85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1:51.673" v="399" actId="403"/>
          <ac:spMkLst>
            <pc:docMk/>
            <pc:sldMk cId="0" sldId="256"/>
            <ac:spMk id="4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1:46.299" v="397" actId="403"/>
          <ac:spMkLst>
            <pc:docMk/>
            <pc:sldMk cId="0" sldId="256"/>
            <ac:spMk id="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1:41.098" v="395" actId="403"/>
          <ac:spMkLst>
            <pc:docMk/>
            <pc:sldMk cId="0" sldId="256"/>
            <ac:spMk id="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1:36.837" v="393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0:48.927" v="385" actId="403"/>
          <ac:spMkLst>
            <pc:docMk/>
            <pc:sldMk cId="0" sldId="256"/>
            <ac:spMk id="8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1:56.236" v="401" actId="403"/>
          <ac:spMkLst>
            <pc:docMk/>
            <pc:sldMk cId="0" sldId="256"/>
            <ac:spMk id="9" creationId="{00000000-0000-0000-0000-000000000000}"/>
          </ac:spMkLst>
        </pc:spChg>
      </pc:sldChg>
      <pc:sldChg chg="modSp mod modTransition">
        <pc:chgData name="Kenechukwu Enem" userId="e0e5019efdb963b0" providerId="LiveId" clId="{7CE55063-74DB-499D-AFE3-A27BBE50AF16}" dt="2025-07-15T23:06:34.245" v="1144"/>
        <pc:sldMkLst>
          <pc:docMk/>
          <pc:sldMk cId="0" sldId="257"/>
        </pc:sldMkLst>
        <pc:spChg chg="mod">
          <ac:chgData name="Kenechukwu Enem" userId="e0e5019efdb963b0" providerId="LiveId" clId="{7CE55063-74DB-499D-AFE3-A27BBE50AF16}" dt="2025-07-15T22:55:43.318" v="1015" actId="403"/>
          <ac:spMkLst>
            <pc:docMk/>
            <pc:sldMk cId="0" sldId="257"/>
            <ac:spMk id="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5:34.985" v="1013" actId="403"/>
          <ac:spMkLst>
            <pc:docMk/>
            <pc:sldMk cId="0" sldId="257"/>
            <ac:spMk id="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5:31.122" v="1011" actId="403"/>
          <ac:spMkLst>
            <pc:docMk/>
            <pc:sldMk cId="0" sldId="257"/>
            <ac:spMk id="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5:24.716" v="1009" actId="403"/>
          <ac:spMkLst>
            <pc:docMk/>
            <pc:sldMk cId="0" sldId="257"/>
            <ac:spMk id="8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5:15.082" v="1005" actId="403"/>
          <ac:spMkLst>
            <pc:docMk/>
            <pc:sldMk cId="0" sldId="257"/>
            <ac:spMk id="9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5:19.365" v="1007" actId="403"/>
          <ac:spMkLst>
            <pc:docMk/>
            <pc:sldMk cId="0" sldId="257"/>
            <ac:spMk id="10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5:47.800" v="1017" actId="403"/>
          <ac:spMkLst>
            <pc:docMk/>
            <pc:sldMk cId="0" sldId="257"/>
            <ac:spMk id="1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5:51.331" v="1019" actId="403"/>
          <ac:spMkLst>
            <pc:docMk/>
            <pc:sldMk cId="0" sldId="257"/>
            <ac:spMk id="14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5:58.178" v="1023" actId="403"/>
          <ac:spMkLst>
            <pc:docMk/>
            <pc:sldMk cId="0" sldId="257"/>
            <ac:spMk id="1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6:01.324" v="1025" actId="403"/>
          <ac:spMkLst>
            <pc:docMk/>
            <pc:sldMk cId="0" sldId="257"/>
            <ac:spMk id="1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6:04.553" v="1027" actId="403"/>
          <ac:spMkLst>
            <pc:docMk/>
            <pc:sldMk cId="0" sldId="257"/>
            <ac:spMk id="1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6:19.052" v="1035" actId="403"/>
          <ac:spMkLst>
            <pc:docMk/>
            <pc:sldMk cId="0" sldId="257"/>
            <ac:spMk id="20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6:24.635" v="1037" actId="403"/>
          <ac:spMkLst>
            <pc:docMk/>
            <pc:sldMk cId="0" sldId="257"/>
            <ac:spMk id="21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6:28.101" v="1039" actId="403"/>
          <ac:spMkLst>
            <pc:docMk/>
            <pc:sldMk cId="0" sldId="257"/>
            <ac:spMk id="22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6:31.441" v="1041" actId="403"/>
          <ac:spMkLst>
            <pc:docMk/>
            <pc:sldMk cId="0" sldId="257"/>
            <ac:spMk id="2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6:07.549" v="1029" actId="403"/>
          <ac:spMkLst>
            <pc:docMk/>
            <pc:sldMk cId="0" sldId="257"/>
            <ac:spMk id="2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6:14.260" v="1033" actId="20577"/>
          <ac:spMkLst>
            <pc:docMk/>
            <pc:sldMk cId="0" sldId="257"/>
            <ac:spMk id="27" creationId="{00000000-0000-0000-0000-000000000000}"/>
          </ac:spMkLst>
        </pc:spChg>
      </pc:sldChg>
      <pc:sldChg chg="delSp modSp mod modTransition">
        <pc:chgData name="Kenechukwu Enem" userId="e0e5019efdb963b0" providerId="LiveId" clId="{7CE55063-74DB-499D-AFE3-A27BBE50AF16}" dt="2025-07-15T23:06:39.282" v="1145"/>
        <pc:sldMkLst>
          <pc:docMk/>
          <pc:sldMk cId="0" sldId="258"/>
        </pc:sldMkLst>
        <pc:spChg chg="mod">
          <ac:chgData name="Kenechukwu Enem" userId="e0e5019efdb963b0" providerId="LiveId" clId="{7CE55063-74DB-499D-AFE3-A27BBE50AF16}" dt="2025-07-15T21:51:32.733" v="319" actId="14100"/>
          <ac:spMkLst>
            <pc:docMk/>
            <pc:sldMk cId="0" sldId="258"/>
            <ac:spMk id="4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6:54.480" v="1042" actId="14100"/>
          <ac:spMkLst>
            <pc:docMk/>
            <pc:sldMk cId="0" sldId="258"/>
            <ac:spMk id="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1:46:52.689" v="289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1:46:19.940" v="280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1:45:58.826" v="263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1:45:09.845" v="243" actId="6549"/>
          <ac:spMkLst>
            <pc:docMk/>
            <pc:sldMk cId="0" sldId="258"/>
            <ac:spMk id="10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1:45:07.529" v="242" actId="6549"/>
          <ac:spMkLst>
            <pc:docMk/>
            <pc:sldMk cId="0" sldId="258"/>
            <ac:spMk id="11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1:45:52.030" v="262"/>
          <ac:spMkLst>
            <pc:docMk/>
            <pc:sldMk cId="0" sldId="258"/>
            <ac:spMk id="12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1:45:04.884" v="241" actId="6549"/>
          <ac:spMkLst>
            <pc:docMk/>
            <pc:sldMk cId="0" sldId="258"/>
            <ac:spMk id="1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1:45:28.610" v="248" actId="6549"/>
          <ac:spMkLst>
            <pc:docMk/>
            <pc:sldMk cId="0" sldId="258"/>
            <ac:spMk id="1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1:45:23.776" v="247" actId="6549"/>
          <ac:spMkLst>
            <pc:docMk/>
            <pc:sldMk cId="0" sldId="258"/>
            <ac:spMk id="1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1:45:18.163" v="245" actId="6549"/>
          <ac:spMkLst>
            <pc:docMk/>
            <pc:sldMk cId="0" sldId="258"/>
            <ac:spMk id="17" creationId="{00000000-0000-0000-0000-000000000000}"/>
          </ac:spMkLst>
        </pc:spChg>
        <pc:picChg chg="mod">
          <ac:chgData name="Kenechukwu Enem" userId="e0e5019efdb963b0" providerId="LiveId" clId="{7CE55063-74DB-499D-AFE3-A27BBE50AF16}" dt="2025-07-15T22:57:03.681" v="1044" actId="14100"/>
          <ac:picMkLst>
            <pc:docMk/>
            <pc:sldMk cId="0" sldId="258"/>
            <ac:picMk id="2" creationId="{00000000-0000-0000-0000-000000000000}"/>
          </ac:picMkLst>
        </pc:picChg>
      </pc:sldChg>
      <pc:sldChg chg="modSp mod modTransition">
        <pc:chgData name="Kenechukwu Enem" userId="e0e5019efdb963b0" providerId="LiveId" clId="{7CE55063-74DB-499D-AFE3-A27BBE50AF16}" dt="2025-07-15T23:06:48.564" v="1148"/>
        <pc:sldMkLst>
          <pc:docMk/>
          <pc:sldMk cId="0" sldId="259"/>
        </pc:sldMkLst>
        <pc:spChg chg="mod">
          <ac:chgData name="Kenechukwu Enem" userId="e0e5019efdb963b0" providerId="LiveId" clId="{7CE55063-74DB-499D-AFE3-A27BBE50AF16}" dt="2025-07-15T23:00:59.039" v="1111" actId="14100"/>
          <ac:spMkLst>
            <pc:docMk/>
            <pc:sldMk cId="0" sldId="259"/>
            <ac:spMk id="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37:16.378" v="714" actId="403"/>
          <ac:spMkLst>
            <pc:docMk/>
            <pc:sldMk cId="0" sldId="259"/>
            <ac:spMk id="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37:20.618" v="716" actId="403"/>
          <ac:spMkLst>
            <pc:docMk/>
            <pc:sldMk cId="0" sldId="259"/>
            <ac:spMk id="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37:24.184" v="718" actId="403"/>
          <ac:spMkLst>
            <pc:docMk/>
            <pc:sldMk cId="0" sldId="259"/>
            <ac:spMk id="9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37:29.194" v="720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37:34.198" v="722" actId="403"/>
          <ac:spMkLst>
            <pc:docMk/>
            <pc:sldMk cId="0" sldId="259"/>
            <ac:spMk id="13" creationId="{00000000-0000-0000-0000-000000000000}"/>
          </ac:spMkLst>
        </pc:spChg>
      </pc:sldChg>
      <pc:sldChg chg="modSp mod modTransition">
        <pc:chgData name="Kenechukwu Enem" userId="e0e5019efdb963b0" providerId="LiveId" clId="{7CE55063-74DB-499D-AFE3-A27BBE50AF16}" dt="2025-07-15T23:06:54.926" v="1150"/>
        <pc:sldMkLst>
          <pc:docMk/>
          <pc:sldMk cId="0" sldId="260"/>
        </pc:sldMkLst>
        <pc:spChg chg="mod">
          <ac:chgData name="Kenechukwu Enem" userId="e0e5019efdb963b0" providerId="LiveId" clId="{7CE55063-74DB-499D-AFE3-A27BBE50AF16}" dt="2025-07-15T22:04:00.352" v="416" actId="403"/>
          <ac:spMkLst>
            <pc:docMk/>
            <pc:sldMk cId="0" sldId="260"/>
            <ac:spMk id="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4:03.377" v="418" actId="403"/>
          <ac:spMkLst>
            <pc:docMk/>
            <pc:sldMk cId="0" sldId="260"/>
            <ac:spMk id="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3:37.265" v="407" actId="403"/>
          <ac:spMkLst>
            <pc:docMk/>
            <pc:sldMk cId="0" sldId="260"/>
            <ac:spMk id="1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3:42.379" v="409" actId="403"/>
          <ac:spMkLst>
            <pc:docMk/>
            <pc:sldMk cId="0" sldId="260"/>
            <ac:spMk id="14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3:48.224" v="411" actId="403"/>
          <ac:spMkLst>
            <pc:docMk/>
            <pc:sldMk cId="0" sldId="260"/>
            <ac:spMk id="1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3:51.840" v="413" actId="403"/>
          <ac:spMkLst>
            <pc:docMk/>
            <pc:sldMk cId="0" sldId="260"/>
            <ac:spMk id="1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3:55.023" v="415" actId="403"/>
          <ac:spMkLst>
            <pc:docMk/>
            <pc:sldMk cId="0" sldId="260"/>
            <ac:spMk id="1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3:31.301" v="406" actId="403"/>
          <ac:spMkLst>
            <pc:docMk/>
            <pc:sldMk cId="0" sldId="260"/>
            <ac:spMk id="21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3:26.121" v="405" actId="403"/>
          <ac:spMkLst>
            <pc:docMk/>
            <pc:sldMk cId="0" sldId="260"/>
            <ac:spMk id="22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3:20.728" v="403" actId="403"/>
          <ac:spMkLst>
            <pc:docMk/>
            <pc:sldMk cId="0" sldId="260"/>
            <ac:spMk id="23" creationId="{00000000-0000-0000-0000-000000000000}"/>
          </ac:spMkLst>
        </pc:spChg>
      </pc:sldChg>
      <pc:sldChg chg="delSp modSp mod modTransition">
        <pc:chgData name="Kenechukwu Enem" userId="e0e5019efdb963b0" providerId="LiveId" clId="{7CE55063-74DB-499D-AFE3-A27BBE50AF16}" dt="2025-07-15T23:07:04.174" v="1151"/>
        <pc:sldMkLst>
          <pc:docMk/>
          <pc:sldMk cId="0" sldId="261"/>
        </pc:sldMkLst>
        <pc:spChg chg="mod">
          <ac:chgData name="Kenechukwu Enem" userId="e0e5019efdb963b0" providerId="LiveId" clId="{7CE55063-74DB-499D-AFE3-A27BBE50AF16}" dt="2025-07-15T22:15:26.607" v="497" actId="1036"/>
          <ac:spMkLst>
            <pc:docMk/>
            <pc:sldMk cId="0" sldId="261"/>
            <ac:spMk id="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6:07.026" v="426" actId="403"/>
          <ac:spMkLst>
            <pc:docMk/>
            <pc:sldMk cId="0" sldId="261"/>
            <ac:spMk id="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6:15.891" v="429" actId="403"/>
          <ac:spMkLst>
            <pc:docMk/>
            <pc:sldMk cId="0" sldId="261"/>
            <ac:spMk id="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6:19.336" v="431" actId="403"/>
          <ac:spMkLst>
            <pc:docMk/>
            <pc:sldMk cId="0" sldId="261"/>
            <ac:spMk id="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6:46.167" v="445" actId="20577"/>
          <ac:spMkLst>
            <pc:docMk/>
            <pc:sldMk cId="0" sldId="261"/>
            <ac:spMk id="8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6:10.392" v="427" actId="403"/>
          <ac:spMkLst>
            <pc:docMk/>
            <pc:sldMk cId="0" sldId="261"/>
            <ac:spMk id="11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7:16.829" v="454" actId="403"/>
          <ac:spMkLst>
            <pc:docMk/>
            <pc:sldMk cId="0" sldId="261"/>
            <ac:spMk id="12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7:12.496" v="452" actId="403"/>
          <ac:spMkLst>
            <pc:docMk/>
            <pc:sldMk cId="0" sldId="261"/>
            <ac:spMk id="1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7:07.324" v="450" actId="403"/>
          <ac:spMkLst>
            <pc:docMk/>
            <pc:sldMk cId="0" sldId="261"/>
            <ac:spMk id="14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7:02.986" v="448" actId="403"/>
          <ac:spMkLst>
            <pc:docMk/>
            <pc:sldMk cId="0" sldId="261"/>
            <ac:spMk id="1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5:56.559" v="423" actId="6549"/>
          <ac:spMkLst>
            <pc:docMk/>
            <pc:sldMk cId="0" sldId="261"/>
            <ac:spMk id="18" creationId="{00000000-0000-0000-0000-000000000000}"/>
          </ac:spMkLst>
        </pc:spChg>
      </pc:sldChg>
      <pc:sldChg chg="modSp mod modTransition">
        <pc:chgData name="Kenechukwu Enem" userId="e0e5019efdb963b0" providerId="LiveId" clId="{7CE55063-74DB-499D-AFE3-A27BBE50AF16}" dt="2025-07-15T23:07:13.988" v="1152"/>
        <pc:sldMkLst>
          <pc:docMk/>
          <pc:sldMk cId="0" sldId="262"/>
        </pc:sldMkLst>
        <pc:spChg chg="mod">
          <ac:chgData name="Kenechukwu Enem" userId="e0e5019efdb963b0" providerId="LiveId" clId="{7CE55063-74DB-499D-AFE3-A27BBE50AF16}" dt="2025-07-15T22:07:49.686" v="459" actId="255"/>
          <ac:spMkLst>
            <pc:docMk/>
            <pc:sldMk cId="0" sldId="262"/>
            <ac:spMk id="2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7:56.005" v="462" actId="403"/>
          <ac:spMkLst>
            <pc:docMk/>
            <pc:sldMk cId="0" sldId="262"/>
            <ac:spMk id="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8:25.328" v="474" actId="403"/>
          <ac:spMkLst>
            <pc:docMk/>
            <pc:sldMk cId="0" sldId="262"/>
            <ac:spMk id="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8:19.045" v="471" actId="403"/>
          <ac:spMkLst>
            <pc:docMk/>
            <pc:sldMk cId="0" sldId="262"/>
            <ac:spMk id="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8:10.820" v="468" actId="403"/>
          <ac:spMkLst>
            <pc:docMk/>
            <pc:sldMk cId="0" sldId="262"/>
            <ac:spMk id="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8:05.383" v="465" actId="403"/>
          <ac:spMkLst>
            <pc:docMk/>
            <pc:sldMk cId="0" sldId="262"/>
            <ac:spMk id="8" creationId="{00000000-0000-0000-0000-000000000000}"/>
          </ac:spMkLst>
        </pc:spChg>
        <pc:picChg chg="mod">
          <ac:chgData name="Kenechukwu Enem" userId="e0e5019efdb963b0" providerId="LiveId" clId="{7CE55063-74DB-499D-AFE3-A27BBE50AF16}" dt="2025-07-15T22:07:30.385" v="455" actId="14100"/>
          <ac:picMkLst>
            <pc:docMk/>
            <pc:sldMk cId="0" sldId="262"/>
            <ac:picMk id="4" creationId="{00000000-0000-0000-0000-000000000000}"/>
          </ac:picMkLst>
        </pc:picChg>
      </pc:sldChg>
      <pc:sldChg chg="modSp mod modTransition">
        <pc:chgData name="Kenechukwu Enem" userId="e0e5019efdb963b0" providerId="LiveId" clId="{7CE55063-74DB-499D-AFE3-A27BBE50AF16}" dt="2025-07-15T23:07:19.113" v="1153"/>
        <pc:sldMkLst>
          <pc:docMk/>
          <pc:sldMk cId="0" sldId="263"/>
        </pc:sldMkLst>
        <pc:spChg chg="mod">
          <ac:chgData name="Kenechukwu Enem" userId="e0e5019efdb963b0" providerId="LiveId" clId="{7CE55063-74DB-499D-AFE3-A27BBE50AF16}" dt="2025-07-15T22:08:39.310" v="476" actId="255"/>
          <ac:spMkLst>
            <pc:docMk/>
            <pc:sldMk cId="0" sldId="263"/>
            <ac:spMk id="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08:44.430" v="478" actId="403"/>
          <ac:spMkLst>
            <pc:docMk/>
            <pc:sldMk cId="0" sldId="263"/>
            <ac:spMk id="4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3:02:39.786" v="1121" actId="20577"/>
          <ac:spMkLst>
            <pc:docMk/>
            <pc:sldMk cId="0" sldId="263"/>
            <ac:spMk id="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3:02:54.930" v="1124"/>
          <ac:spMkLst>
            <pc:docMk/>
            <pc:sldMk cId="0" sldId="263"/>
            <ac:spMk id="9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3:02:52.483" v="1123" actId="2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3:03:12.767" v="1125" actId="1076"/>
          <ac:spMkLst>
            <pc:docMk/>
            <pc:sldMk cId="0" sldId="263"/>
            <ac:spMk id="11" creationId="{00000000-0000-0000-0000-000000000000}"/>
          </ac:spMkLst>
        </pc:spChg>
      </pc:sldChg>
      <pc:sldChg chg="modSp mod modTransition">
        <pc:chgData name="Kenechukwu Enem" userId="e0e5019efdb963b0" providerId="LiveId" clId="{7CE55063-74DB-499D-AFE3-A27BBE50AF16}" dt="2025-07-15T23:07:23.348" v="1154"/>
        <pc:sldMkLst>
          <pc:docMk/>
          <pc:sldMk cId="0" sldId="264"/>
        </pc:sldMkLst>
        <pc:spChg chg="mod">
          <ac:chgData name="Kenechukwu Enem" userId="e0e5019efdb963b0" providerId="LiveId" clId="{7CE55063-74DB-499D-AFE3-A27BBE50AF16}" dt="2025-07-15T22:15:43.272" v="499" actId="403"/>
          <ac:spMkLst>
            <pc:docMk/>
            <pc:sldMk cId="0" sldId="264"/>
            <ac:spMk id="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16:58.735" v="509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17:06.200" v="510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16:31.052" v="506" actId="107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16:35.685" v="507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17:19.376" v="512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17:33.741" v="515" actId="403"/>
          <ac:spMkLst>
            <pc:docMk/>
            <pc:sldMk cId="0" sldId="264"/>
            <ac:spMk id="14" creationId="{00000000-0000-0000-0000-000000000000}"/>
          </ac:spMkLst>
        </pc:spChg>
      </pc:sldChg>
      <pc:sldChg chg="delSp modSp mod modTransition">
        <pc:chgData name="Kenechukwu Enem" userId="e0e5019efdb963b0" providerId="LiveId" clId="{7CE55063-74DB-499D-AFE3-A27BBE50AF16}" dt="2025-07-15T23:07:55.611" v="1157"/>
        <pc:sldMkLst>
          <pc:docMk/>
          <pc:sldMk cId="0" sldId="266"/>
        </pc:sldMkLst>
        <pc:spChg chg="mod">
          <ac:chgData name="Kenechukwu Enem" userId="e0e5019efdb963b0" providerId="LiveId" clId="{7CE55063-74DB-499D-AFE3-A27BBE50AF16}" dt="2025-07-15T22:53:12.457" v="991" actId="403"/>
          <ac:spMkLst>
            <pc:docMk/>
            <pc:sldMk cId="0" sldId="266"/>
            <ac:spMk id="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3:54.297" v="999" actId="403"/>
          <ac:spMkLst>
            <pc:docMk/>
            <pc:sldMk cId="0" sldId="266"/>
            <ac:spMk id="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3:48.596" v="998" actId="403"/>
          <ac:spMkLst>
            <pc:docMk/>
            <pc:sldMk cId="0" sldId="266"/>
            <ac:spMk id="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3:57.519" v="1000" actId="403"/>
          <ac:spMkLst>
            <pc:docMk/>
            <pc:sldMk cId="0" sldId="266"/>
            <ac:spMk id="8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3:38.489" v="994" actId="403"/>
          <ac:spMkLst>
            <pc:docMk/>
            <pc:sldMk cId="0" sldId="266"/>
            <ac:spMk id="9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4:01.778" v="1001" actId="403"/>
          <ac:spMkLst>
            <pc:docMk/>
            <pc:sldMk cId="0" sldId="266"/>
            <ac:spMk id="11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53:43.104" v="996" actId="403"/>
          <ac:spMkLst>
            <pc:docMk/>
            <pc:sldMk cId="0" sldId="266"/>
            <ac:spMk id="12" creationId="{00000000-0000-0000-0000-000000000000}"/>
          </ac:spMkLst>
        </pc:spChg>
      </pc:sldChg>
      <pc:sldChg chg="addSp delSp modSp mod modTransition setBg">
        <pc:chgData name="Kenechukwu Enem" userId="e0e5019efdb963b0" providerId="LiveId" clId="{7CE55063-74DB-499D-AFE3-A27BBE50AF16}" dt="2025-07-15T23:08:10.124" v="1159"/>
        <pc:sldMkLst>
          <pc:docMk/>
          <pc:sldMk cId="0" sldId="267"/>
        </pc:sldMkLst>
        <pc:spChg chg="mod">
          <ac:chgData name="Kenechukwu Enem" userId="e0e5019efdb963b0" providerId="LiveId" clId="{7CE55063-74DB-499D-AFE3-A27BBE50AF16}" dt="2025-07-15T23:06:16.657" v="1142" actId="403"/>
          <ac:spMkLst>
            <pc:docMk/>
            <pc:sldMk cId="0" sldId="267"/>
            <ac:spMk id="3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3:05:57.340" v="1141" actId="26606"/>
          <ac:spMkLst>
            <pc:docMk/>
            <pc:sldMk cId="0" sldId="267"/>
            <ac:spMk id="4" creationId="{00000000-0000-0000-0000-000000000000}"/>
          </ac:spMkLst>
        </pc:spChg>
        <pc:spChg chg="add">
          <ac:chgData name="Kenechukwu Enem" userId="e0e5019efdb963b0" providerId="LiveId" clId="{7CE55063-74DB-499D-AFE3-A27BBE50AF16}" dt="2025-07-15T23:05:57.340" v="1141" actId="26606"/>
          <ac:spMkLst>
            <pc:docMk/>
            <pc:sldMk cId="0" sldId="267"/>
            <ac:spMk id="26" creationId="{F4A20210-FA90-4B6D-8D2E-1B90054E097A}"/>
          </ac:spMkLst>
        </pc:spChg>
        <pc:spChg chg="add">
          <ac:chgData name="Kenechukwu Enem" userId="e0e5019efdb963b0" providerId="LiveId" clId="{7CE55063-74DB-499D-AFE3-A27BBE50AF16}" dt="2025-07-15T23:05:57.340" v="1141" actId="26606"/>
          <ac:spMkLst>
            <pc:docMk/>
            <pc:sldMk cId="0" sldId="267"/>
            <ac:spMk id="28" creationId="{39213B44-68B7-47E7-B506-5C79FCF80924}"/>
          </ac:spMkLst>
        </pc:spChg>
        <pc:picChg chg="add mod ord">
          <ac:chgData name="Kenechukwu Enem" userId="e0e5019efdb963b0" providerId="LiveId" clId="{7CE55063-74DB-499D-AFE3-A27BBE50AF16}" dt="2025-07-15T23:05:05.971" v="1131" actId="26606"/>
          <ac:picMkLst>
            <pc:docMk/>
            <pc:sldMk cId="0" sldId="267"/>
            <ac:picMk id="6" creationId="{C644A1FD-2012-1EB9-435B-1D1B0C8B33B9}"/>
          </ac:picMkLst>
        </pc:picChg>
        <pc:picChg chg="add">
          <ac:chgData name="Kenechukwu Enem" userId="e0e5019efdb963b0" providerId="LiveId" clId="{7CE55063-74DB-499D-AFE3-A27BBE50AF16}" dt="2025-07-15T23:05:57.340" v="1141" actId="26606"/>
          <ac:picMkLst>
            <pc:docMk/>
            <pc:sldMk cId="0" sldId="267"/>
            <ac:picMk id="22" creationId="{CBECFFDC-94DB-4DA3-94FE-22FEDDA8FA30}"/>
          </ac:picMkLst>
        </pc:picChg>
        <pc:picChg chg="add">
          <ac:chgData name="Kenechukwu Enem" userId="e0e5019efdb963b0" providerId="LiveId" clId="{7CE55063-74DB-499D-AFE3-A27BBE50AF16}" dt="2025-07-15T23:05:57.340" v="1141" actId="26606"/>
          <ac:picMkLst>
            <pc:docMk/>
            <pc:sldMk cId="0" sldId="267"/>
            <ac:picMk id="24" creationId="{545F67A4-7428-47F3-AE14-8CA43D976E11}"/>
          </ac:picMkLst>
        </pc:picChg>
      </pc:sldChg>
      <pc:sldChg chg="delSp modSp add del mod modTransition">
        <pc:chgData name="Kenechukwu Enem" userId="e0e5019efdb963b0" providerId="LiveId" clId="{7CE55063-74DB-499D-AFE3-A27BBE50AF16}" dt="2025-07-17T13:30:20.018" v="1251" actId="20577"/>
        <pc:sldMkLst>
          <pc:docMk/>
          <pc:sldMk cId="644905891" sldId="268"/>
        </pc:sldMkLst>
        <pc:spChg chg="mod">
          <ac:chgData name="Kenechukwu Enem" userId="e0e5019efdb963b0" providerId="LiveId" clId="{7CE55063-74DB-499D-AFE3-A27BBE50AF16}" dt="2025-07-15T22:29:32.616" v="652" actId="1076"/>
          <ac:spMkLst>
            <pc:docMk/>
            <pc:sldMk cId="644905891" sldId="268"/>
            <ac:spMk id="2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29:41.610" v="656" actId="403"/>
          <ac:spMkLst>
            <pc:docMk/>
            <pc:sldMk cId="644905891" sldId="268"/>
            <ac:spMk id="6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29:37.890" v="654" actId="403"/>
          <ac:spMkLst>
            <pc:docMk/>
            <pc:sldMk cId="644905891" sldId="268"/>
            <ac:spMk id="7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29:48.118" v="658" actId="403"/>
          <ac:spMkLst>
            <pc:docMk/>
            <pc:sldMk cId="644905891" sldId="268"/>
            <ac:spMk id="10" creationId="{00000000-0000-0000-0000-000000000000}"/>
          </ac:spMkLst>
        </pc:spChg>
        <pc:spChg chg="mod">
          <ac:chgData name="Kenechukwu Enem" userId="e0e5019efdb963b0" providerId="LiveId" clId="{7CE55063-74DB-499D-AFE3-A27BBE50AF16}" dt="2025-07-17T13:30:20.018" v="1251" actId="20577"/>
          <ac:spMkLst>
            <pc:docMk/>
            <pc:sldMk cId="644905891" sldId="268"/>
            <ac:spMk id="11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30:02.608" v="662" actId="403"/>
          <ac:spMkLst>
            <pc:docMk/>
            <pc:sldMk cId="644905891" sldId="268"/>
            <ac:spMk id="14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30:06.129" v="664" actId="403"/>
          <ac:spMkLst>
            <pc:docMk/>
            <pc:sldMk cId="644905891" sldId="268"/>
            <ac:spMk id="15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30:10.460" v="666" actId="403"/>
          <ac:spMkLst>
            <pc:docMk/>
            <pc:sldMk cId="644905891" sldId="268"/>
            <ac:spMk id="18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30:14.291" v="668" actId="403"/>
          <ac:spMkLst>
            <pc:docMk/>
            <pc:sldMk cId="644905891" sldId="268"/>
            <ac:spMk id="19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30:19.281" v="670" actId="403"/>
          <ac:spMkLst>
            <pc:docMk/>
            <pc:sldMk cId="644905891" sldId="268"/>
            <ac:spMk id="22" creationId="{00000000-0000-0000-0000-000000000000}"/>
          </ac:spMkLst>
        </pc:spChg>
        <pc:spChg chg="mod">
          <ac:chgData name="Kenechukwu Enem" userId="e0e5019efdb963b0" providerId="LiveId" clId="{7CE55063-74DB-499D-AFE3-A27BBE50AF16}" dt="2025-07-15T22:30:22.617" v="672" actId="403"/>
          <ac:spMkLst>
            <pc:docMk/>
            <pc:sldMk cId="644905891" sldId="268"/>
            <ac:spMk id="23" creationId="{00000000-0000-0000-0000-000000000000}"/>
          </ac:spMkLst>
        </pc:spChg>
      </pc:sldChg>
      <pc:sldChg chg="addSp delSp modSp new mod modTransition setBg modClrScheme setClrOvrMap chgLayout">
        <pc:chgData name="Kenechukwu Enem" userId="e0e5019efdb963b0" providerId="LiveId" clId="{7CE55063-74DB-499D-AFE3-A27BBE50AF16}" dt="2025-07-15T23:06:41.387" v="1146"/>
        <pc:sldMkLst>
          <pc:docMk/>
          <pc:sldMk cId="3710088157" sldId="269"/>
        </pc:sldMkLst>
        <pc:spChg chg="add mod">
          <ac:chgData name="Kenechukwu Enem" userId="e0e5019efdb963b0" providerId="LiveId" clId="{7CE55063-74DB-499D-AFE3-A27BBE50AF16}" dt="2025-07-15T23:00:09.532" v="1070" actId="26606"/>
          <ac:spMkLst>
            <pc:docMk/>
            <pc:sldMk cId="3710088157" sldId="269"/>
            <ac:spMk id="4" creationId="{CF6E7EDE-91F2-3551-EF32-B60FB34EA55F}"/>
          </ac:spMkLst>
        </pc:spChg>
        <pc:graphicFrameChg chg="add mod modGraphic">
          <ac:chgData name="Kenechukwu Enem" userId="e0e5019efdb963b0" providerId="LiveId" clId="{7CE55063-74DB-499D-AFE3-A27BBE50AF16}" dt="2025-07-15T23:00:16.011" v="1072" actId="403"/>
          <ac:graphicFrameMkLst>
            <pc:docMk/>
            <pc:sldMk cId="3710088157" sldId="269"/>
            <ac:graphicFrameMk id="7" creationId="{FBCA16FE-76EE-6A44-F88A-1B3A84E9DE62}"/>
          </ac:graphicFrameMkLst>
        </pc:graphicFrameChg>
      </pc:sldChg>
      <pc:sldChg chg="addSp delSp modSp new mod ord modTransition setBg modClrScheme chgLayout">
        <pc:chgData name="Kenechukwu Enem" userId="e0e5019efdb963b0" providerId="LiveId" clId="{7CE55063-74DB-499D-AFE3-A27BBE50AF16}" dt="2025-07-15T23:06:51.686" v="1149"/>
        <pc:sldMkLst>
          <pc:docMk/>
          <pc:sldMk cId="1268572932" sldId="270"/>
        </pc:sldMkLst>
        <pc:spChg chg="add mod">
          <ac:chgData name="Kenechukwu Enem" userId="e0e5019efdb963b0" providerId="LiveId" clId="{7CE55063-74DB-499D-AFE3-A27BBE50AF16}" dt="2025-07-15T22:52:35.558" v="989" actId="26606"/>
          <ac:spMkLst>
            <pc:docMk/>
            <pc:sldMk cId="1268572932" sldId="270"/>
            <ac:spMk id="13" creationId="{7F932B01-EBDD-FD7E-E28A-B2EF457FE87A}"/>
          </ac:spMkLst>
        </pc:spChg>
        <pc:graphicFrameChg chg="add mod ord modGraphic">
          <ac:chgData name="Kenechukwu Enem" userId="e0e5019efdb963b0" providerId="LiveId" clId="{7CE55063-74DB-499D-AFE3-A27BBE50AF16}" dt="2025-07-15T23:02:03.121" v="1120" actId="14100"/>
          <ac:graphicFrameMkLst>
            <pc:docMk/>
            <pc:sldMk cId="1268572932" sldId="270"/>
            <ac:graphicFrameMk id="19" creationId="{D4A1E103-DB89-EEF6-0A4A-DCAC3E728049}"/>
          </ac:graphicFrameMkLst>
        </pc:graphicFrameChg>
        <pc:picChg chg="add mod">
          <ac:chgData name="Kenechukwu Enem" userId="e0e5019efdb963b0" providerId="LiveId" clId="{7CE55063-74DB-499D-AFE3-A27BBE50AF16}" dt="2025-07-15T22:52:35.558" v="989" actId="26606"/>
          <ac:picMkLst>
            <pc:docMk/>
            <pc:sldMk cId="1268572932" sldId="270"/>
            <ac:picMk id="17" creationId="{60D39608-2E5A-C190-DC90-EAF0E77EB277}"/>
          </ac:picMkLst>
        </pc:picChg>
      </pc:sldChg>
      <pc:sldChg chg="addSp delSp modSp new add del mod ord modTransition setBg delDesignElem">
        <pc:chgData name="Kenechukwu Enem" userId="e0e5019efdb963b0" providerId="LiveId" clId="{7CE55063-74DB-499D-AFE3-A27BBE50AF16}" dt="2025-07-17T08:41:08.216" v="1222" actId="47"/>
        <pc:sldMkLst>
          <pc:docMk/>
          <pc:sldMk cId="89350164" sldId="271"/>
        </pc:sldMkLst>
        <pc:spChg chg="add mod">
          <ac:chgData name="Kenechukwu Enem" userId="e0e5019efdb963b0" providerId="LiveId" clId="{7CE55063-74DB-499D-AFE3-A27BBE50AF16}" dt="2025-07-15T22:29:03.930" v="649" actId="14100"/>
          <ac:spMkLst>
            <pc:docMk/>
            <pc:sldMk cId="89350164" sldId="271"/>
            <ac:spMk id="3" creationId="{292CD7BA-A6A4-898B-3D2D-DF8F0B4B610E}"/>
          </ac:spMkLst>
        </pc:spChg>
        <pc:spChg chg="add mod">
          <ac:chgData name="Kenechukwu Enem" userId="e0e5019efdb963b0" providerId="LiveId" clId="{7CE55063-74DB-499D-AFE3-A27BBE50AF16}" dt="2025-07-15T22:54:52.707" v="1003" actId="2711"/>
          <ac:spMkLst>
            <pc:docMk/>
            <pc:sldMk cId="89350164" sldId="271"/>
            <ac:spMk id="5" creationId="{204EDE54-859F-EAE3-CC73-E56609BE26DF}"/>
          </ac:spMkLst>
        </pc:spChg>
        <pc:picChg chg="add">
          <ac:chgData name="Kenechukwu Enem" userId="e0e5019efdb963b0" providerId="LiveId" clId="{7CE55063-74DB-499D-AFE3-A27BBE50AF16}" dt="2025-07-15T22:19:05.098" v="516" actId="26606"/>
          <ac:picMkLst>
            <pc:docMk/>
            <pc:sldMk cId="89350164" sldId="271"/>
            <ac:picMk id="7" creationId="{F7800051-BFC5-B72D-381B-5DB74CB8D508}"/>
          </ac:picMkLst>
        </pc:picChg>
      </pc:sldChg>
      <pc:sldChg chg="addSp delSp modSp new mod modTransition setBg setClrOvrMap">
        <pc:chgData name="Kenechukwu Enem" userId="e0e5019efdb963b0" providerId="LiveId" clId="{7CE55063-74DB-499D-AFE3-A27BBE50AF16}" dt="2025-07-15T23:06:44.065" v="1147"/>
        <pc:sldMkLst>
          <pc:docMk/>
          <pc:sldMk cId="1325966737" sldId="272"/>
        </pc:sldMkLst>
        <pc:spChg chg="mod">
          <ac:chgData name="Kenechukwu Enem" userId="e0e5019efdb963b0" providerId="LiveId" clId="{7CE55063-74DB-499D-AFE3-A27BBE50AF16}" dt="2025-07-15T22:26:48.007" v="640" actId="14100"/>
          <ac:spMkLst>
            <pc:docMk/>
            <pc:sldMk cId="1325966737" sldId="272"/>
            <ac:spMk id="2" creationId="{11589487-B9A7-B5C3-0702-DA91CEE64596}"/>
          </ac:spMkLst>
        </pc:spChg>
        <pc:spChg chg="add">
          <ac:chgData name="Kenechukwu Enem" userId="e0e5019efdb963b0" providerId="LiveId" clId="{7CE55063-74DB-499D-AFE3-A27BBE50AF16}" dt="2025-07-15T22:25:23.531" v="607" actId="26606"/>
          <ac:spMkLst>
            <pc:docMk/>
            <pc:sldMk cId="1325966737" sldId="272"/>
            <ac:spMk id="11" creationId="{4117F0C1-BCBB-40C7-99D6-F703E7A4B5F3}"/>
          </ac:spMkLst>
        </pc:spChg>
        <pc:spChg chg="add">
          <ac:chgData name="Kenechukwu Enem" userId="e0e5019efdb963b0" providerId="LiveId" clId="{7CE55063-74DB-499D-AFE3-A27BBE50AF16}" dt="2025-07-15T22:25:23.531" v="607" actId="26606"/>
          <ac:spMkLst>
            <pc:docMk/>
            <pc:sldMk cId="1325966737" sldId="272"/>
            <ac:spMk id="13" creationId="{D1A5D8BC-B41A-4E96-91C4-D60F5162257E}"/>
          </ac:spMkLst>
        </pc:spChg>
        <pc:spChg chg="add">
          <ac:chgData name="Kenechukwu Enem" userId="e0e5019efdb963b0" providerId="LiveId" clId="{7CE55063-74DB-499D-AFE3-A27BBE50AF16}" dt="2025-07-15T22:25:23.531" v="607" actId="26606"/>
          <ac:spMkLst>
            <pc:docMk/>
            <pc:sldMk cId="1325966737" sldId="272"/>
            <ac:spMk id="17" creationId="{51287385-D3EA-47A8-A127-6061791ADBB6}"/>
          </ac:spMkLst>
        </pc:spChg>
        <pc:graphicFrameChg chg="add mod modGraphic">
          <ac:chgData name="Kenechukwu Enem" userId="e0e5019efdb963b0" providerId="LiveId" clId="{7CE55063-74DB-499D-AFE3-A27BBE50AF16}" dt="2025-07-15T22:26:38.308" v="638" actId="404"/>
          <ac:graphicFrameMkLst>
            <pc:docMk/>
            <pc:sldMk cId="1325966737" sldId="272"/>
            <ac:graphicFrameMk id="5" creationId="{1F6C36E7-2BA9-6A22-F516-8570C9C041B1}"/>
          </ac:graphicFrameMkLst>
        </pc:graphicFrameChg>
        <pc:picChg chg="add">
          <ac:chgData name="Kenechukwu Enem" userId="e0e5019efdb963b0" providerId="LiveId" clId="{7CE55063-74DB-499D-AFE3-A27BBE50AF16}" dt="2025-07-15T22:25:23.531" v="607" actId="26606"/>
          <ac:picMkLst>
            <pc:docMk/>
            <pc:sldMk cId="1325966737" sldId="272"/>
            <ac:picMk id="9" creationId="{42476583-CC33-45CE-B51B-215B5673CD22}"/>
          </ac:picMkLst>
        </pc:picChg>
        <pc:picChg chg="add">
          <ac:chgData name="Kenechukwu Enem" userId="e0e5019efdb963b0" providerId="LiveId" clId="{7CE55063-74DB-499D-AFE3-A27BBE50AF16}" dt="2025-07-15T22:25:23.531" v="607" actId="26606"/>
          <ac:picMkLst>
            <pc:docMk/>
            <pc:sldMk cId="1325966737" sldId="272"/>
            <ac:picMk id="15" creationId="{0D321D5F-FA18-4271-9EAA-0BEA14116BB5}"/>
          </ac:picMkLst>
        </pc:picChg>
      </pc:sldChg>
      <pc:sldChg chg="new del">
        <pc:chgData name="Kenechukwu Enem" userId="e0e5019efdb963b0" providerId="LiveId" clId="{7CE55063-74DB-499D-AFE3-A27BBE50AF16}" dt="2025-07-15T22:23:29.783" v="602" actId="680"/>
        <pc:sldMkLst>
          <pc:docMk/>
          <pc:sldMk cId="1085783546" sldId="273"/>
        </pc:sldMkLst>
      </pc:sldChg>
      <pc:sldChg chg="addSp modSp new del mod modClrScheme chgLayout">
        <pc:chgData name="Kenechukwu Enem" userId="e0e5019efdb963b0" providerId="LiveId" clId="{7CE55063-74DB-499D-AFE3-A27BBE50AF16}" dt="2025-07-17T08:02:30.181" v="1190" actId="47"/>
        <pc:sldMkLst>
          <pc:docMk/>
          <pc:sldMk cId="3292254165" sldId="273"/>
        </pc:sldMkLst>
        <pc:spChg chg="add mod">
          <ac:chgData name="Kenechukwu Enem" userId="e0e5019efdb963b0" providerId="LiveId" clId="{7CE55063-74DB-499D-AFE3-A27BBE50AF16}" dt="2025-07-17T08:01:15.401" v="1161" actId="700"/>
          <ac:spMkLst>
            <pc:docMk/>
            <pc:sldMk cId="3292254165" sldId="273"/>
            <ac:spMk id="2" creationId="{25F776B0-7C48-172E-07D0-B710EA52655D}"/>
          </ac:spMkLst>
        </pc:spChg>
      </pc:sldChg>
      <pc:sldChg chg="addSp delSp modSp new mod setBg modNotesTx">
        <pc:chgData name="Kenechukwu Enem" userId="e0e5019efdb963b0" providerId="LiveId" clId="{7CE55063-74DB-499D-AFE3-A27BBE50AF16}" dt="2025-07-17T08:12:46.090" v="1218" actId="20577"/>
        <pc:sldMkLst>
          <pc:docMk/>
          <pc:sldMk cId="288250167" sldId="274"/>
        </pc:sldMkLst>
        <pc:spChg chg="mod">
          <ac:chgData name="Kenechukwu Enem" userId="e0e5019efdb963b0" providerId="LiveId" clId="{7CE55063-74DB-499D-AFE3-A27BBE50AF16}" dt="2025-07-17T08:08:28.856" v="1214" actId="26606"/>
          <ac:spMkLst>
            <pc:docMk/>
            <pc:sldMk cId="288250167" sldId="274"/>
            <ac:spMk id="2" creationId="{801F77DE-7ABC-C9EC-7AA9-0C94A1A85206}"/>
          </ac:spMkLst>
        </pc:spChg>
        <pc:spChg chg="del">
          <ac:chgData name="Kenechukwu Enem" userId="e0e5019efdb963b0" providerId="LiveId" clId="{7CE55063-74DB-499D-AFE3-A27BBE50AF16}" dt="2025-07-17T08:02:58.976" v="1191" actId="22"/>
          <ac:spMkLst>
            <pc:docMk/>
            <pc:sldMk cId="288250167" sldId="274"/>
            <ac:spMk id="3" creationId="{3E23951F-D4B9-13D3-7D5F-83B2F38435B4}"/>
          </ac:spMkLst>
        </pc:spChg>
        <pc:spChg chg="del">
          <ac:chgData name="Kenechukwu Enem" userId="e0e5019efdb963b0" providerId="LiveId" clId="{7CE55063-74DB-499D-AFE3-A27BBE50AF16}" dt="2025-07-17T08:03:36.952" v="1192" actId="22"/>
          <ac:spMkLst>
            <pc:docMk/>
            <pc:sldMk cId="288250167" sldId="274"/>
            <ac:spMk id="4" creationId="{220B171B-D92D-46AE-A467-4A3EE43EC3D8}"/>
          </ac:spMkLst>
        </pc:spChg>
        <pc:spChg chg="add del mod">
          <ac:chgData name="Kenechukwu Enem" userId="e0e5019efdb963b0" providerId="LiveId" clId="{7CE55063-74DB-499D-AFE3-A27BBE50AF16}" dt="2025-07-17T08:05:36.618" v="1203" actId="478"/>
          <ac:spMkLst>
            <pc:docMk/>
            <pc:sldMk cId="288250167" sldId="274"/>
            <ac:spMk id="10" creationId="{404B2AAD-BC8E-86D3-5740-CCE2A023A214}"/>
          </ac:spMkLst>
        </pc:spChg>
        <pc:spChg chg="add del mod">
          <ac:chgData name="Kenechukwu Enem" userId="e0e5019efdb963b0" providerId="LiveId" clId="{7CE55063-74DB-499D-AFE3-A27BBE50AF16}" dt="2025-07-17T08:06:03.270" v="1209" actId="478"/>
          <ac:spMkLst>
            <pc:docMk/>
            <pc:sldMk cId="288250167" sldId="274"/>
            <ac:spMk id="14" creationId="{3F3A4D59-FC2E-651B-E44A-98826CE914CF}"/>
          </ac:spMkLst>
        </pc:spChg>
        <pc:spChg chg="add">
          <ac:chgData name="Kenechukwu Enem" userId="e0e5019efdb963b0" providerId="LiveId" clId="{7CE55063-74DB-499D-AFE3-A27BBE50AF16}" dt="2025-07-17T08:08:28.856" v="1214" actId="26606"/>
          <ac:spMkLst>
            <pc:docMk/>
            <pc:sldMk cId="288250167" sldId="274"/>
            <ac:spMk id="23" creationId="{19F92939-EC60-4457-B10D-2C2830118821}"/>
          </ac:spMkLst>
        </pc:spChg>
        <pc:spChg chg="add">
          <ac:chgData name="Kenechukwu Enem" userId="e0e5019efdb963b0" providerId="LiveId" clId="{7CE55063-74DB-499D-AFE3-A27BBE50AF16}" dt="2025-07-17T08:08:28.856" v="1214" actId="26606"/>
          <ac:spMkLst>
            <pc:docMk/>
            <pc:sldMk cId="288250167" sldId="274"/>
            <ac:spMk id="25" creationId="{0623D470-E9E2-4D90-9F00-E214DDDC0814}"/>
          </ac:spMkLst>
        </pc:spChg>
        <pc:picChg chg="add del mod ord">
          <ac:chgData name="Kenechukwu Enem" userId="e0e5019efdb963b0" providerId="LiveId" clId="{7CE55063-74DB-499D-AFE3-A27BBE50AF16}" dt="2025-07-17T08:05:56.875" v="1208" actId="478"/>
          <ac:picMkLst>
            <pc:docMk/>
            <pc:sldMk cId="288250167" sldId="274"/>
            <ac:picMk id="6" creationId="{6AEDB56E-12C0-B3DD-9C74-CB73F34EB543}"/>
          </ac:picMkLst>
        </pc:picChg>
        <pc:picChg chg="add del mod ord">
          <ac:chgData name="Kenechukwu Enem" userId="e0e5019efdb963b0" providerId="LiveId" clId="{7CE55063-74DB-499D-AFE3-A27BBE50AF16}" dt="2025-07-17T08:05:30.092" v="1202" actId="478"/>
          <ac:picMkLst>
            <pc:docMk/>
            <pc:sldMk cId="288250167" sldId="274"/>
            <ac:picMk id="8" creationId="{94EB2A95-662C-72A4-B3FE-84E80DF7DB37}"/>
          </ac:picMkLst>
        </pc:picChg>
        <pc:picChg chg="add mod ord">
          <ac:chgData name="Kenechukwu Enem" userId="e0e5019efdb963b0" providerId="LiveId" clId="{7CE55063-74DB-499D-AFE3-A27BBE50AF16}" dt="2025-07-17T08:08:32.570" v="1215" actId="27614"/>
          <ac:picMkLst>
            <pc:docMk/>
            <pc:sldMk cId="288250167" sldId="274"/>
            <ac:picMk id="12" creationId="{C1163104-8264-709D-2FCB-C6D96DF4045F}"/>
          </ac:picMkLst>
        </pc:picChg>
        <pc:picChg chg="add mod">
          <ac:chgData name="Kenechukwu Enem" userId="e0e5019efdb963b0" providerId="LiveId" clId="{7CE55063-74DB-499D-AFE3-A27BBE50AF16}" dt="2025-07-17T08:08:32.576" v="1216" actId="27614"/>
          <ac:picMkLst>
            <pc:docMk/>
            <pc:sldMk cId="288250167" sldId="274"/>
            <ac:picMk id="16" creationId="{6B4F8BF9-191D-9004-6C73-166C3D8D6C6A}"/>
          </ac:picMkLst>
        </pc:picChg>
        <pc:picChg chg="add">
          <ac:chgData name="Kenechukwu Enem" userId="e0e5019efdb963b0" providerId="LiveId" clId="{7CE55063-74DB-499D-AFE3-A27BBE50AF16}" dt="2025-07-17T08:08:28.856" v="1214" actId="26606"/>
          <ac:picMkLst>
            <pc:docMk/>
            <pc:sldMk cId="288250167" sldId="274"/>
            <ac:picMk id="21" creationId="{83543A10-04EE-49E0-A9DE-22E1FAB9AED9}"/>
          </ac:picMkLst>
        </pc:picChg>
      </pc:sldChg>
      <pc:sldMasterChg chg="modSldLayout">
        <pc:chgData name="Kenechukwu Enem" userId="e0e5019efdb963b0" providerId="LiveId" clId="{7CE55063-74DB-499D-AFE3-A27BBE50AF16}" dt="2025-07-15T21:49:17.336" v="316"/>
        <pc:sldMasterMkLst>
          <pc:docMk/>
          <pc:sldMasterMk cId="808657302" sldId="2147483662"/>
        </pc:sldMasterMkLst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3052951987" sldId="2147483680"/>
          </pc:sldLayoutMkLst>
        </pc:sldLayoutChg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3271731006" sldId="2147483681"/>
          </pc:sldLayoutMkLst>
        </pc:sldLayoutChg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2844997915" sldId="2147483682"/>
          </pc:sldLayoutMkLst>
        </pc:sldLayoutChg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1690894929" sldId="2147483683"/>
          </pc:sldLayoutMkLst>
        </pc:sldLayoutChg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1490608557" sldId="2147483684"/>
          </pc:sldLayoutMkLst>
        </pc:sldLayoutChg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1043361952" sldId="2147483685"/>
          </pc:sldLayoutMkLst>
        </pc:sldLayoutChg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2858964306" sldId="2147483686"/>
          </pc:sldLayoutMkLst>
        </pc:sldLayoutChg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3074253832" sldId="2147483687"/>
          </pc:sldLayoutMkLst>
        </pc:sldLayoutChg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3892753533" sldId="2147483688"/>
          </pc:sldLayoutMkLst>
        </pc:sldLayoutChg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219071190" sldId="2147483689"/>
          </pc:sldLayoutMkLst>
        </pc:sldLayoutChg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842390604" sldId="2147483690"/>
          </pc:sldLayoutMkLst>
        </pc:sldLayoutChg>
        <pc:sldLayoutChg chg="delSp">
          <pc:chgData name="Kenechukwu Enem" userId="e0e5019efdb963b0" providerId="LiveId" clId="{7CE55063-74DB-499D-AFE3-A27BBE50AF16}" dt="2025-07-15T21:49:17.336" v="316"/>
          <pc:sldLayoutMkLst>
            <pc:docMk/>
            <pc:sldMasterMk cId="808657302" sldId="2147483662"/>
            <pc:sldLayoutMk cId="2496493110" sldId="2147483691"/>
          </pc:sldLayoutMkLst>
        </pc:sldLayoutChg>
      </pc:sldMasterChg>
      <pc:sldMasterChg chg="addSldLayout delSldLayout">
        <pc:chgData name="Kenechukwu Enem" userId="e0e5019efdb963b0" providerId="LiveId" clId="{7CE55063-74DB-499D-AFE3-A27BBE50AF16}" dt="2025-07-17T08:41:06.246" v="1221" actId="47"/>
        <pc:sldMasterMkLst>
          <pc:docMk/>
          <pc:sldMasterMk cId="2059216899" sldId="2147483692"/>
        </pc:sldMasterMkLst>
        <pc:sldLayoutChg chg="add del">
          <pc:chgData name="Kenechukwu Enem" userId="e0e5019efdb963b0" providerId="LiveId" clId="{7CE55063-74DB-499D-AFE3-A27BBE50AF16}" dt="2025-07-17T08:41:06.246" v="1221" actId="47"/>
          <pc:sldLayoutMkLst>
            <pc:docMk/>
            <pc:sldMasterMk cId="2059216899" sldId="2147483692"/>
            <pc:sldLayoutMk cId="3551103513" sldId="214748371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0F3DCF-0CA6-4772-87C2-4A721A1BE9D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5756A2C0-24FB-4BB0-96B5-458DD0E888D2}">
      <dgm:prSet custT="1"/>
      <dgm:spPr/>
      <dgm:t>
        <a:bodyPr/>
        <a:lstStyle/>
        <a:p>
          <a:pPr>
            <a:defRPr cap="all"/>
          </a:pPr>
          <a:r>
            <a:rPr lang="en-US" sz="2000" dirty="0"/>
            <a:t>Growth driven by organic expansion &amp; strategic acquisitions</a:t>
          </a:r>
        </a:p>
      </dgm:t>
    </dgm:pt>
    <dgm:pt modelId="{A1B0AAAF-773E-4A9F-914E-0F5970E83CD8}" type="parTrans" cxnId="{34BD32A1-AE2E-4590-A158-18AC95122F1B}">
      <dgm:prSet/>
      <dgm:spPr/>
      <dgm:t>
        <a:bodyPr/>
        <a:lstStyle/>
        <a:p>
          <a:endParaRPr lang="en-US"/>
        </a:p>
      </dgm:t>
    </dgm:pt>
    <dgm:pt modelId="{A03521C5-F616-4E10-9D57-694293A45E3E}" type="sibTrans" cxnId="{34BD32A1-AE2E-4590-A158-18AC95122F1B}">
      <dgm:prSet/>
      <dgm:spPr/>
      <dgm:t>
        <a:bodyPr/>
        <a:lstStyle/>
        <a:p>
          <a:endParaRPr lang="en-US"/>
        </a:p>
      </dgm:t>
    </dgm:pt>
    <dgm:pt modelId="{DB34EA3C-F163-457A-BCA0-5CA831B94ADC}">
      <dgm:prSet/>
      <dgm:spPr/>
      <dgm:t>
        <a:bodyPr/>
        <a:lstStyle/>
        <a:p>
          <a:pPr>
            <a:defRPr cap="all"/>
          </a:pPr>
          <a:r>
            <a:rPr lang="en-US" dirty="0"/>
            <a:t>Thriving due to rising global demand for AI/ML infrastructure.</a:t>
          </a:r>
        </a:p>
      </dgm:t>
    </dgm:pt>
    <dgm:pt modelId="{CE3C2E1A-C9FA-47E5-96C7-85FC7592D8F8}" type="parTrans" cxnId="{BF383358-BC39-4FE2-83B6-E64FD5CE0894}">
      <dgm:prSet/>
      <dgm:spPr/>
      <dgm:t>
        <a:bodyPr/>
        <a:lstStyle/>
        <a:p>
          <a:endParaRPr lang="en-US"/>
        </a:p>
      </dgm:t>
    </dgm:pt>
    <dgm:pt modelId="{1FD3F341-A48F-49C7-AC42-8863E71EA043}" type="sibTrans" cxnId="{BF383358-BC39-4FE2-83B6-E64FD5CE0894}">
      <dgm:prSet/>
      <dgm:spPr/>
      <dgm:t>
        <a:bodyPr/>
        <a:lstStyle/>
        <a:p>
          <a:endParaRPr lang="en-US"/>
        </a:p>
      </dgm:t>
    </dgm:pt>
    <dgm:pt modelId="{721A0BE1-352C-422C-BDE2-6959C81FD7B3}">
      <dgm:prSet/>
      <dgm:spPr/>
      <dgm:t>
        <a:bodyPr/>
        <a:lstStyle/>
        <a:p>
          <a:pPr>
            <a:defRPr cap="all"/>
          </a:pPr>
          <a:r>
            <a:rPr lang="en-US" dirty="0"/>
            <a:t>Benefiting from ongoing digital transformation trends.</a:t>
          </a:r>
        </a:p>
      </dgm:t>
    </dgm:pt>
    <dgm:pt modelId="{8AE55352-F1EC-47AA-8510-3B217D083311}" type="parTrans" cxnId="{D3972584-D2C5-4C83-A227-F2F5380CD4E2}">
      <dgm:prSet/>
      <dgm:spPr/>
      <dgm:t>
        <a:bodyPr/>
        <a:lstStyle/>
        <a:p>
          <a:endParaRPr lang="en-US"/>
        </a:p>
      </dgm:t>
    </dgm:pt>
    <dgm:pt modelId="{DCF587B4-BAFB-4601-9E1E-B3BE772AFFE4}" type="sibTrans" cxnId="{D3972584-D2C5-4C83-A227-F2F5380CD4E2}">
      <dgm:prSet/>
      <dgm:spPr/>
      <dgm:t>
        <a:bodyPr/>
        <a:lstStyle/>
        <a:p>
          <a:endParaRPr lang="en-US"/>
        </a:p>
      </dgm:t>
    </dgm:pt>
    <dgm:pt modelId="{A462339B-20DF-4779-9D57-072103FAD889}">
      <dgm:prSet/>
      <dgm:spPr/>
      <dgm:t>
        <a:bodyPr/>
        <a:lstStyle/>
        <a:p>
          <a:pPr>
            <a:defRPr cap="all"/>
          </a:pPr>
          <a:r>
            <a:rPr lang="en-US" b="1" dirty="0"/>
            <a:t>Key competitors</a:t>
          </a:r>
          <a:r>
            <a:rPr lang="en-US" dirty="0"/>
            <a:t>: AMD, Intel, Qualcomm, Apple.</a:t>
          </a:r>
        </a:p>
      </dgm:t>
    </dgm:pt>
    <dgm:pt modelId="{B9101DFA-AAC6-4866-A422-38D4472AE78C}" type="parTrans" cxnId="{A48DC36D-5846-47A5-9EC2-A6760120979A}">
      <dgm:prSet/>
      <dgm:spPr/>
      <dgm:t>
        <a:bodyPr/>
        <a:lstStyle/>
        <a:p>
          <a:endParaRPr lang="en-US"/>
        </a:p>
      </dgm:t>
    </dgm:pt>
    <dgm:pt modelId="{B4B49380-999E-4E22-B61E-B65CF319E9CC}" type="sibTrans" cxnId="{A48DC36D-5846-47A5-9EC2-A6760120979A}">
      <dgm:prSet/>
      <dgm:spPr/>
      <dgm:t>
        <a:bodyPr/>
        <a:lstStyle/>
        <a:p>
          <a:endParaRPr lang="en-US"/>
        </a:p>
      </dgm:t>
    </dgm:pt>
    <dgm:pt modelId="{BB6E6AAB-3A8B-4845-91E2-7CC755082C1E}" type="pres">
      <dgm:prSet presAssocID="{AA0F3DCF-0CA6-4772-87C2-4A721A1BE9DA}" presName="root" presStyleCnt="0">
        <dgm:presLayoutVars>
          <dgm:dir/>
          <dgm:resizeHandles val="exact"/>
        </dgm:presLayoutVars>
      </dgm:prSet>
      <dgm:spPr/>
    </dgm:pt>
    <dgm:pt modelId="{B27D2EC8-7BF4-4C3F-B8DB-D568A9D29081}" type="pres">
      <dgm:prSet presAssocID="{5756A2C0-24FB-4BB0-96B5-458DD0E888D2}" presName="compNode" presStyleCnt="0"/>
      <dgm:spPr/>
    </dgm:pt>
    <dgm:pt modelId="{7AB498DA-E195-431E-BC76-2FE79BF142ED}" type="pres">
      <dgm:prSet presAssocID="{5756A2C0-24FB-4BB0-96B5-458DD0E888D2}" presName="iconBgRect" presStyleLbl="bgShp" presStyleIdx="0" presStyleCnt="4"/>
      <dgm:spPr/>
    </dgm:pt>
    <dgm:pt modelId="{68B34E11-E9C8-4FA7-95F6-29E9EBA170CA}" type="pres">
      <dgm:prSet presAssocID="{5756A2C0-24FB-4BB0-96B5-458DD0E888D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406B79B-524B-4CB7-AFDC-038225F864B5}" type="pres">
      <dgm:prSet presAssocID="{5756A2C0-24FB-4BB0-96B5-458DD0E888D2}" presName="spaceRect" presStyleCnt="0"/>
      <dgm:spPr/>
    </dgm:pt>
    <dgm:pt modelId="{C0D24C1F-C594-40A6-8EA1-72121CFAC429}" type="pres">
      <dgm:prSet presAssocID="{5756A2C0-24FB-4BB0-96B5-458DD0E888D2}" presName="textRect" presStyleLbl="revTx" presStyleIdx="0" presStyleCnt="4">
        <dgm:presLayoutVars>
          <dgm:chMax val="1"/>
          <dgm:chPref val="1"/>
        </dgm:presLayoutVars>
      </dgm:prSet>
      <dgm:spPr/>
    </dgm:pt>
    <dgm:pt modelId="{B30FF8A0-4F20-4D9D-BE80-542D69DCC214}" type="pres">
      <dgm:prSet presAssocID="{A03521C5-F616-4E10-9D57-694293A45E3E}" presName="sibTrans" presStyleCnt="0"/>
      <dgm:spPr/>
    </dgm:pt>
    <dgm:pt modelId="{52E54A5F-C6AC-417D-8C86-FFE122EC507C}" type="pres">
      <dgm:prSet presAssocID="{DB34EA3C-F163-457A-BCA0-5CA831B94ADC}" presName="compNode" presStyleCnt="0"/>
      <dgm:spPr/>
    </dgm:pt>
    <dgm:pt modelId="{7F3C37FE-13B0-455D-82BC-C635E6681463}" type="pres">
      <dgm:prSet presAssocID="{DB34EA3C-F163-457A-BCA0-5CA831B94ADC}" presName="iconBgRect" presStyleLbl="bgShp" presStyleIdx="1" presStyleCnt="4"/>
      <dgm:spPr/>
    </dgm:pt>
    <dgm:pt modelId="{FAEF9E6C-8139-4636-8E93-4B5C8B60630D}" type="pres">
      <dgm:prSet presAssocID="{DB34EA3C-F163-457A-BCA0-5CA831B94A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19FE3304-24C5-49C1-ABCE-B1860523929E}" type="pres">
      <dgm:prSet presAssocID="{DB34EA3C-F163-457A-BCA0-5CA831B94ADC}" presName="spaceRect" presStyleCnt="0"/>
      <dgm:spPr/>
    </dgm:pt>
    <dgm:pt modelId="{B939D9D8-6D5E-494B-B396-FAEE2DA6BFDC}" type="pres">
      <dgm:prSet presAssocID="{DB34EA3C-F163-457A-BCA0-5CA831B94ADC}" presName="textRect" presStyleLbl="revTx" presStyleIdx="1" presStyleCnt="4">
        <dgm:presLayoutVars>
          <dgm:chMax val="1"/>
          <dgm:chPref val="1"/>
        </dgm:presLayoutVars>
      </dgm:prSet>
      <dgm:spPr/>
    </dgm:pt>
    <dgm:pt modelId="{D42C41EC-14AF-4CE4-8C9C-A433CEAFAD39}" type="pres">
      <dgm:prSet presAssocID="{1FD3F341-A48F-49C7-AC42-8863E71EA043}" presName="sibTrans" presStyleCnt="0"/>
      <dgm:spPr/>
    </dgm:pt>
    <dgm:pt modelId="{11FF19C2-507C-45B6-8E8F-4E7FFA5C79F0}" type="pres">
      <dgm:prSet presAssocID="{721A0BE1-352C-422C-BDE2-6959C81FD7B3}" presName="compNode" presStyleCnt="0"/>
      <dgm:spPr/>
    </dgm:pt>
    <dgm:pt modelId="{74119F13-8826-4127-8107-CAE460D23D36}" type="pres">
      <dgm:prSet presAssocID="{721A0BE1-352C-422C-BDE2-6959C81FD7B3}" presName="iconBgRect" presStyleLbl="bgShp" presStyleIdx="2" presStyleCnt="4"/>
      <dgm:spPr/>
    </dgm:pt>
    <dgm:pt modelId="{DB44ED6D-B19E-4FF5-8BD8-395C2CB263A0}" type="pres">
      <dgm:prSet presAssocID="{721A0BE1-352C-422C-BDE2-6959C81FD7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E200DA27-5A9D-4E18-8ACF-69FC563E4433}" type="pres">
      <dgm:prSet presAssocID="{721A0BE1-352C-422C-BDE2-6959C81FD7B3}" presName="spaceRect" presStyleCnt="0"/>
      <dgm:spPr/>
    </dgm:pt>
    <dgm:pt modelId="{A1A93EB5-6600-442A-A6D6-414CDF33D735}" type="pres">
      <dgm:prSet presAssocID="{721A0BE1-352C-422C-BDE2-6959C81FD7B3}" presName="textRect" presStyleLbl="revTx" presStyleIdx="2" presStyleCnt="4">
        <dgm:presLayoutVars>
          <dgm:chMax val="1"/>
          <dgm:chPref val="1"/>
        </dgm:presLayoutVars>
      </dgm:prSet>
      <dgm:spPr/>
    </dgm:pt>
    <dgm:pt modelId="{EF5224C6-721F-4B00-A90F-B15468E0843F}" type="pres">
      <dgm:prSet presAssocID="{DCF587B4-BAFB-4601-9E1E-B3BE772AFFE4}" presName="sibTrans" presStyleCnt="0"/>
      <dgm:spPr/>
    </dgm:pt>
    <dgm:pt modelId="{1C2F6380-EFD5-4DEC-8DBA-875F11E9B997}" type="pres">
      <dgm:prSet presAssocID="{A462339B-20DF-4779-9D57-072103FAD889}" presName="compNode" presStyleCnt="0"/>
      <dgm:spPr/>
    </dgm:pt>
    <dgm:pt modelId="{C6C9A3D3-B01A-4D92-8736-73B923B6E8D5}" type="pres">
      <dgm:prSet presAssocID="{A462339B-20DF-4779-9D57-072103FAD889}" presName="iconBgRect" presStyleLbl="bgShp" presStyleIdx="3" presStyleCnt="4"/>
      <dgm:spPr/>
    </dgm:pt>
    <dgm:pt modelId="{94230E7E-8D49-47B3-B2ED-D546A4A76F4E}" type="pres">
      <dgm:prSet presAssocID="{A462339B-20DF-4779-9D57-072103FAD8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C25CF643-729A-4E00-ADF0-D09C3D735174}" type="pres">
      <dgm:prSet presAssocID="{A462339B-20DF-4779-9D57-072103FAD889}" presName="spaceRect" presStyleCnt="0"/>
      <dgm:spPr/>
    </dgm:pt>
    <dgm:pt modelId="{4ED32B81-7E92-4429-BFCE-F2BD315D15C6}" type="pres">
      <dgm:prSet presAssocID="{A462339B-20DF-4779-9D57-072103FAD88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AEAF212-6819-4D68-A3F6-2237D653C98C}" type="presOf" srcId="{A462339B-20DF-4779-9D57-072103FAD889}" destId="{4ED32B81-7E92-4429-BFCE-F2BD315D15C6}" srcOrd="0" destOrd="0" presId="urn:microsoft.com/office/officeart/2018/5/layout/IconCircleLabelList"/>
    <dgm:cxn modelId="{47B99A15-A825-4E55-8C9E-9E89370F7FA6}" type="presOf" srcId="{DB34EA3C-F163-457A-BCA0-5CA831B94ADC}" destId="{B939D9D8-6D5E-494B-B396-FAEE2DA6BFDC}" srcOrd="0" destOrd="0" presId="urn:microsoft.com/office/officeart/2018/5/layout/IconCircleLabelList"/>
    <dgm:cxn modelId="{6C7CCD46-4717-486B-998E-D55AAE9F7297}" type="presOf" srcId="{AA0F3DCF-0CA6-4772-87C2-4A721A1BE9DA}" destId="{BB6E6AAB-3A8B-4845-91E2-7CC755082C1E}" srcOrd="0" destOrd="0" presId="urn:microsoft.com/office/officeart/2018/5/layout/IconCircleLabelList"/>
    <dgm:cxn modelId="{A48DC36D-5846-47A5-9EC2-A6760120979A}" srcId="{AA0F3DCF-0CA6-4772-87C2-4A721A1BE9DA}" destId="{A462339B-20DF-4779-9D57-072103FAD889}" srcOrd="3" destOrd="0" parTransId="{B9101DFA-AAC6-4866-A422-38D4472AE78C}" sibTransId="{B4B49380-999E-4E22-B61E-B65CF319E9CC}"/>
    <dgm:cxn modelId="{BF383358-BC39-4FE2-83B6-E64FD5CE0894}" srcId="{AA0F3DCF-0CA6-4772-87C2-4A721A1BE9DA}" destId="{DB34EA3C-F163-457A-BCA0-5CA831B94ADC}" srcOrd="1" destOrd="0" parTransId="{CE3C2E1A-C9FA-47E5-96C7-85FC7592D8F8}" sibTransId="{1FD3F341-A48F-49C7-AC42-8863E71EA043}"/>
    <dgm:cxn modelId="{D3972584-D2C5-4C83-A227-F2F5380CD4E2}" srcId="{AA0F3DCF-0CA6-4772-87C2-4A721A1BE9DA}" destId="{721A0BE1-352C-422C-BDE2-6959C81FD7B3}" srcOrd="2" destOrd="0" parTransId="{8AE55352-F1EC-47AA-8510-3B217D083311}" sibTransId="{DCF587B4-BAFB-4601-9E1E-B3BE772AFFE4}"/>
    <dgm:cxn modelId="{34BD32A1-AE2E-4590-A158-18AC95122F1B}" srcId="{AA0F3DCF-0CA6-4772-87C2-4A721A1BE9DA}" destId="{5756A2C0-24FB-4BB0-96B5-458DD0E888D2}" srcOrd="0" destOrd="0" parTransId="{A1B0AAAF-773E-4A9F-914E-0F5970E83CD8}" sibTransId="{A03521C5-F616-4E10-9D57-694293A45E3E}"/>
    <dgm:cxn modelId="{C22C9DC3-BA6B-4A59-80C2-D460EA2DB36A}" type="presOf" srcId="{5756A2C0-24FB-4BB0-96B5-458DD0E888D2}" destId="{C0D24C1F-C594-40A6-8EA1-72121CFAC429}" srcOrd="0" destOrd="0" presId="urn:microsoft.com/office/officeart/2018/5/layout/IconCircleLabelList"/>
    <dgm:cxn modelId="{276BD2FD-DDA5-4636-A2D3-A0194D5B0C8F}" type="presOf" srcId="{721A0BE1-352C-422C-BDE2-6959C81FD7B3}" destId="{A1A93EB5-6600-442A-A6D6-414CDF33D735}" srcOrd="0" destOrd="0" presId="urn:microsoft.com/office/officeart/2018/5/layout/IconCircleLabelList"/>
    <dgm:cxn modelId="{03667582-753E-42CF-8810-5E851566C4BC}" type="presParOf" srcId="{BB6E6AAB-3A8B-4845-91E2-7CC755082C1E}" destId="{B27D2EC8-7BF4-4C3F-B8DB-D568A9D29081}" srcOrd="0" destOrd="0" presId="urn:microsoft.com/office/officeart/2018/5/layout/IconCircleLabelList"/>
    <dgm:cxn modelId="{0E92534B-AF1D-4719-B819-BB5834BBECE1}" type="presParOf" srcId="{B27D2EC8-7BF4-4C3F-B8DB-D568A9D29081}" destId="{7AB498DA-E195-431E-BC76-2FE79BF142ED}" srcOrd="0" destOrd="0" presId="urn:microsoft.com/office/officeart/2018/5/layout/IconCircleLabelList"/>
    <dgm:cxn modelId="{C5BF1D83-E32B-415D-9A34-4FACFF77B495}" type="presParOf" srcId="{B27D2EC8-7BF4-4C3F-B8DB-D568A9D29081}" destId="{68B34E11-E9C8-4FA7-95F6-29E9EBA170CA}" srcOrd="1" destOrd="0" presId="urn:microsoft.com/office/officeart/2018/5/layout/IconCircleLabelList"/>
    <dgm:cxn modelId="{661DFECE-BC95-4056-A62E-E093242AF4E3}" type="presParOf" srcId="{B27D2EC8-7BF4-4C3F-B8DB-D568A9D29081}" destId="{9406B79B-524B-4CB7-AFDC-038225F864B5}" srcOrd="2" destOrd="0" presId="urn:microsoft.com/office/officeart/2018/5/layout/IconCircleLabelList"/>
    <dgm:cxn modelId="{F0DB1006-D80C-4D74-9DFC-22C3D60816ED}" type="presParOf" srcId="{B27D2EC8-7BF4-4C3F-B8DB-D568A9D29081}" destId="{C0D24C1F-C594-40A6-8EA1-72121CFAC429}" srcOrd="3" destOrd="0" presId="urn:microsoft.com/office/officeart/2018/5/layout/IconCircleLabelList"/>
    <dgm:cxn modelId="{9E9EDE65-B224-42D5-ADE6-0F67FD7B64FC}" type="presParOf" srcId="{BB6E6AAB-3A8B-4845-91E2-7CC755082C1E}" destId="{B30FF8A0-4F20-4D9D-BE80-542D69DCC214}" srcOrd="1" destOrd="0" presId="urn:microsoft.com/office/officeart/2018/5/layout/IconCircleLabelList"/>
    <dgm:cxn modelId="{BAAB74CE-8AE3-4B9C-AAE7-EFA2F83AFB0B}" type="presParOf" srcId="{BB6E6AAB-3A8B-4845-91E2-7CC755082C1E}" destId="{52E54A5F-C6AC-417D-8C86-FFE122EC507C}" srcOrd="2" destOrd="0" presId="urn:microsoft.com/office/officeart/2018/5/layout/IconCircleLabelList"/>
    <dgm:cxn modelId="{9ED50A6D-87FD-4BE0-8779-9952BEE13FD9}" type="presParOf" srcId="{52E54A5F-C6AC-417D-8C86-FFE122EC507C}" destId="{7F3C37FE-13B0-455D-82BC-C635E6681463}" srcOrd="0" destOrd="0" presId="urn:microsoft.com/office/officeart/2018/5/layout/IconCircleLabelList"/>
    <dgm:cxn modelId="{78FD209D-7BB7-41F5-BA5C-2F1FB677B49F}" type="presParOf" srcId="{52E54A5F-C6AC-417D-8C86-FFE122EC507C}" destId="{FAEF9E6C-8139-4636-8E93-4B5C8B60630D}" srcOrd="1" destOrd="0" presId="urn:microsoft.com/office/officeart/2018/5/layout/IconCircleLabelList"/>
    <dgm:cxn modelId="{43C45E55-1F93-4220-B7C8-BEF46DC0882A}" type="presParOf" srcId="{52E54A5F-C6AC-417D-8C86-FFE122EC507C}" destId="{19FE3304-24C5-49C1-ABCE-B1860523929E}" srcOrd="2" destOrd="0" presId="urn:microsoft.com/office/officeart/2018/5/layout/IconCircleLabelList"/>
    <dgm:cxn modelId="{CABB13D7-AC80-4D81-B56F-5D4A106C0FDA}" type="presParOf" srcId="{52E54A5F-C6AC-417D-8C86-FFE122EC507C}" destId="{B939D9D8-6D5E-494B-B396-FAEE2DA6BFDC}" srcOrd="3" destOrd="0" presId="urn:microsoft.com/office/officeart/2018/5/layout/IconCircleLabelList"/>
    <dgm:cxn modelId="{3E07DCE1-28B0-49E9-AA17-25283D973315}" type="presParOf" srcId="{BB6E6AAB-3A8B-4845-91E2-7CC755082C1E}" destId="{D42C41EC-14AF-4CE4-8C9C-A433CEAFAD39}" srcOrd="3" destOrd="0" presId="urn:microsoft.com/office/officeart/2018/5/layout/IconCircleLabelList"/>
    <dgm:cxn modelId="{F4187483-5227-492F-9955-EE6C7744E415}" type="presParOf" srcId="{BB6E6AAB-3A8B-4845-91E2-7CC755082C1E}" destId="{11FF19C2-507C-45B6-8E8F-4E7FFA5C79F0}" srcOrd="4" destOrd="0" presId="urn:microsoft.com/office/officeart/2018/5/layout/IconCircleLabelList"/>
    <dgm:cxn modelId="{B0A09D75-3951-4F39-ADBB-CEB2B68CE3FB}" type="presParOf" srcId="{11FF19C2-507C-45B6-8E8F-4E7FFA5C79F0}" destId="{74119F13-8826-4127-8107-CAE460D23D36}" srcOrd="0" destOrd="0" presId="urn:microsoft.com/office/officeart/2018/5/layout/IconCircleLabelList"/>
    <dgm:cxn modelId="{1509B5DC-9A58-470B-9A9C-F9A100DFCDD4}" type="presParOf" srcId="{11FF19C2-507C-45B6-8E8F-4E7FFA5C79F0}" destId="{DB44ED6D-B19E-4FF5-8BD8-395C2CB263A0}" srcOrd="1" destOrd="0" presId="urn:microsoft.com/office/officeart/2018/5/layout/IconCircleLabelList"/>
    <dgm:cxn modelId="{384B4E32-88A9-4A86-AB09-55F265CC807C}" type="presParOf" srcId="{11FF19C2-507C-45B6-8E8F-4E7FFA5C79F0}" destId="{E200DA27-5A9D-4E18-8ACF-69FC563E4433}" srcOrd="2" destOrd="0" presId="urn:microsoft.com/office/officeart/2018/5/layout/IconCircleLabelList"/>
    <dgm:cxn modelId="{0E490D81-4F1E-4E48-937C-0400494AA397}" type="presParOf" srcId="{11FF19C2-507C-45B6-8E8F-4E7FFA5C79F0}" destId="{A1A93EB5-6600-442A-A6D6-414CDF33D735}" srcOrd="3" destOrd="0" presId="urn:microsoft.com/office/officeart/2018/5/layout/IconCircleLabelList"/>
    <dgm:cxn modelId="{E8A0A4D6-48A3-4D89-84EA-5DADF680432B}" type="presParOf" srcId="{BB6E6AAB-3A8B-4845-91E2-7CC755082C1E}" destId="{EF5224C6-721F-4B00-A90F-B15468E0843F}" srcOrd="5" destOrd="0" presId="urn:microsoft.com/office/officeart/2018/5/layout/IconCircleLabelList"/>
    <dgm:cxn modelId="{173F4669-4192-4D6A-A6E0-826ABBF26468}" type="presParOf" srcId="{BB6E6AAB-3A8B-4845-91E2-7CC755082C1E}" destId="{1C2F6380-EFD5-4DEC-8DBA-875F11E9B997}" srcOrd="6" destOrd="0" presId="urn:microsoft.com/office/officeart/2018/5/layout/IconCircleLabelList"/>
    <dgm:cxn modelId="{0C7B43E8-E04B-48EA-8E6A-6579EE3C321F}" type="presParOf" srcId="{1C2F6380-EFD5-4DEC-8DBA-875F11E9B997}" destId="{C6C9A3D3-B01A-4D92-8736-73B923B6E8D5}" srcOrd="0" destOrd="0" presId="urn:microsoft.com/office/officeart/2018/5/layout/IconCircleLabelList"/>
    <dgm:cxn modelId="{4DE051D3-9F03-46DF-8C2C-86344B31BB89}" type="presParOf" srcId="{1C2F6380-EFD5-4DEC-8DBA-875F11E9B997}" destId="{94230E7E-8D49-47B3-B2ED-D546A4A76F4E}" srcOrd="1" destOrd="0" presId="urn:microsoft.com/office/officeart/2018/5/layout/IconCircleLabelList"/>
    <dgm:cxn modelId="{BC8F1F94-B8F4-461B-BCEB-D2B0BC234765}" type="presParOf" srcId="{1C2F6380-EFD5-4DEC-8DBA-875F11E9B997}" destId="{C25CF643-729A-4E00-ADF0-D09C3D735174}" srcOrd="2" destOrd="0" presId="urn:microsoft.com/office/officeart/2018/5/layout/IconCircleLabelList"/>
    <dgm:cxn modelId="{B3A95674-A913-440B-B45F-C42EDF9C9B71}" type="presParOf" srcId="{1C2F6380-EFD5-4DEC-8DBA-875F11E9B997}" destId="{4ED32B81-7E92-4429-BFCE-F2BD315D15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3D20EB-B88D-41AA-BD3D-CCACE22D37C4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9DF59BD-FBAD-4F6A-B4AC-94FF91CE3CAC}">
      <dgm:prSet custT="1"/>
      <dgm:spPr/>
      <dgm:t>
        <a:bodyPr/>
        <a:lstStyle/>
        <a:p>
          <a:r>
            <a:rPr lang="en-US" sz="2000" b="1" dirty="0"/>
            <a:t>Strengths</a:t>
          </a:r>
          <a:r>
            <a:rPr lang="en-US" sz="2000" dirty="0"/>
            <a:t>: GPU dominance, AI leadership </a:t>
          </a:r>
        </a:p>
      </dgm:t>
    </dgm:pt>
    <dgm:pt modelId="{A6F0FA59-32A8-4C8D-ABE4-A652A36F2E29}" type="parTrans" cxnId="{E5C05DD9-00EC-43F2-819D-9844C2C3346C}">
      <dgm:prSet/>
      <dgm:spPr/>
      <dgm:t>
        <a:bodyPr/>
        <a:lstStyle/>
        <a:p>
          <a:endParaRPr lang="en-US"/>
        </a:p>
      </dgm:t>
    </dgm:pt>
    <dgm:pt modelId="{1D780915-8B4C-42F7-B882-0B6E6013C7F5}" type="sibTrans" cxnId="{E5C05DD9-00EC-43F2-819D-9844C2C3346C}">
      <dgm:prSet/>
      <dgm:spPr/>
      <dgm:t>
        <a:bodyPr/>
        <a:lstStyle/>
        <a:p>
          <a:endParaRPr lang="en-US"/>
        </a:p>
      </dgm:t>
    </dgm:pt>
    <dgm:pt modelId="{3FAC7949-A944-4C78-AD7C-BD78F2ADE936}">
      <dgm:prSet custT="1"/>
      <dgm:spPr/>
      <dgm:t>
        <a:bodyPr/>
        <a:lstStyle/>
        <a:p>
          <a:r>
            <a:rPr lang="en-US" sz="2000" b="1" dirty="0"/>
            <a:t>Weaknesses</a:t>
          </a:r>
          <a:r>
            <a:rPr lang="en-US" sz="2000" dirty="0"/>
            <a:t>: High R&amp;D costs, dependence on TSMC</a:t>
          </a:r>
          <a:br>
            <a:rPr lang="en-US" sz="2000" dirty="0"/>
          </a:br>
          <a:endParaRPr lang="en-US" sz="2000" dirty="0"/>
        </a:p>
      </dgm:t>
    </dgm:pt>
    <dgm:pt modelId="{95A431A6-91DB-43B4-B24A-3B1866E40106}" type="parTrans" cxnId="{CBA88275-D192-4FB7-BE89-9CF2334F703E}">
      <dgm:prSet/>
      <dgm:spPr/>
      <dgm:t>
        <a:bodyPr/>
        <a:lstStyle/>
        <a:p>
          <a:endParaRPr lang="en-US"/>
        </a:p>
      </dgm:t>
    </dgm:pt>
    <dgm:pt modelId="{2FA4C855-CD70-444D-8DDB-915E2351C123}" type="sibTrans" cxnId="{CBA88275-D192-4FB7-BE89-9CF2334F703E}">
      <dgm:prSet/>
      <dgm:spPr/>
      <dgm:t>
        <a:bodyPr/>
        <a:lstStyle/>
        <a:p>
          <a:endParaRPr lang="en-US"/>
        </a:p>
      </dgm:t>
    </dgm:pt>
    <dgm:pt modelId="{D816A24A-57B7-4FF7-964E-2A478DE1F27A}">
      <dgm:prSet custT="1"/>
      <dgm:spPr/>
      <dgm:t>
        <a:bodyPr/>
        <a:lstStyle/>
        <a:p>
          <a:r>
            <a:rPr lang="en-US" sz="2000" b="1" dirty="0"/>
            <a:t>Opportunities</a:t>
          </a:r>
          <a:r>
            <a:rPr lang="en-US" sz="2000" dirty="0"/>
            <a:t>: AI, autonomous vehicles, Omniverse</a:t>
          </a:r>
          <a:br>
            <a:rPr lang="en-US" sz="2000" dirty="0"/>
          </a:br>
          <a:endParaRPr lang="en-US" sz="2000" dirty="0"/>
        </a:p>
      </dgm:t>
    </dgm:pt>
    <dgm:pt modelId="{F6217FA1-392F-492C-97B1-C4B7F34CE9E9}" type="parTrans" cxnId="{FD390D2B-FDB6-47A7-BD51-87118F043B39}">
      <dgm:prSet/>
      <dgm:spPr/>
      <dgm:t>
        <a:bodyPr/>
        <a:lstStyle/>
        <a:p>
          <a:endParaRPr lang="en-US"/>
        </a:p>
      </dgm:t>
    </dgm:pt>
    <dgm:pt modelId="{35240A33-BE66-4170-A6FF-0C6E9ED65222}" type="sibTrans" cxnId="{FD390D2B-FDB6-47A7-BD51-87118F043B39}">
      <dgm:prSet/>
      <dgm:spPr/>
      <dgm:t>
        <a:bodyPr/>
        <a:lstStyle/>
        <a:p>
          <a:endParaRPr lang="en-US"/>
        </a:p>
      </dgm:t>
    </dgm:pt>
    <dgm:pt modelId="{7BB068C7-F96F-4AA9-9140-DF843D4E9FFE}">
      <dgm:prSet custT="1"/>
      <dgm:spPr/>
      <dgm:t>
        <a:bodyPr/>
        <a:lstStyle/>
        <a:p>
          <a:r>
            <a:rPr lang="en-US" sz="2000" b="1" dirty="0"/>
            <a:t>Threats</a:t>
          </a:r>
          <a:r>
            <a:rPr lang="en-US" sz="2000" dirty="0"/>
            <a:t>: AMD, Intel, export restrictions. </a:t>
          </a:r>
        </a:p>
      </dgm:t>
    </dgm:pt>
    <dgm:pt modelId="{F0698EA5-6F7D-420F-9884-55AEACFB07DF}" type="parTrans" cxnId="{39347424-5820-4919-9B0A-0D2D8040816B}">
      <dgm:prSet/>
      <dgm:spPr/>
      <dgm:t>
        <a:bodyPr/>
        <a:lstStyle/>
        <a:p>
          <a:endParaRPr lang="en-US"/>
        </a:p>
      </dgm:t>
    </dgm:pt>
    <dgm:pt modelId="{1C70827E-FF53-49E1-A6CC-46CAB8040611}" type="sibTrans" cxnId="{39347424-5820-4919-9B0A-0D2D8040816B}">
      <dgm:prSet/>
      <dgm:spPr/>
      <dgm:t>
        <a:bodyPr/>
        <a:lstStyle/>
        <a:p>
          <a:endParaRPr lang="en-US"/>
        </a:p>
      </dgm:t>
    </dgm:pt>
    <dgm:pt modelId="{BD860BF4-5419-4B16-B07B-D039E7E9B1E3}">
      <dgm:prSet custT="1"/>
      <dgm:spPr/>
      <dgm:t>
        <a:bodyPr/>
        <a:lstStyle/>
        <a:p>
          <a:r>
            <a:rPr lang="en-US" sz="2000" dirty="0"/>
            <a:t>Holds ~80% market share in discrete GPUs (2024). </a:t>
          </a:r>
        </a:p>
      </dgm:t>
    </dgm:pt>
    <dgm:pt modelId="{1378DD36-B15C-4E0A-911C-3D566AC2C751}" type="parTrans" cxnId="{094CF04C-715B-4FE8-B1EE-7CD37EB607F9}">
      <dgm:prSet/>
      <dgm:spPr/>
      <dgm:t>
        <a:bodyPr/>
        <a:lstStyle/>
        <a:p>
          <a:endParaRPr lang="en-US"/>
        </a:p>
      </dgm:t>
    </dgm:pt>
    <dgm:pt modelId="{495F74A0-C11B-4B73-8924-955EA7088F21}" type="sibTrans" cxnId="{094CF04C-715B-4FE8-B1EE-7CD37EB607F9}">
      <dgm:prSet/>
      <dgm:spPr/>
      <dgm:t>
        <a:bodyPr/>
        <a:lstStyle/>
        <a:p>
          <a:endParaRPr lang="en-US"/>
        </a:p>
      </dgm:t>
    </dgm:pt>
    <dgm:pt modelId="{0B73A812-8EFF-4004-9799-2388E3777D31}">
      <dgm:prSet custT="1"/>
      <dgm:spPr/>
      <dgm:t>
        <a:bodyPr/>
        <a:lstStyle/>
        <a:p>
          <a:r>
            <a:rPr lang="en-US" sz="2000" dirty="0"/>
            <a:t>Dominates AI and data center GPU sectors.</a:t>
          </a:r>
        </a:p>
      </dgm:t>
    </dgm:pt>
    <dgm:pt modelId="{B47364E1-EB6B-404B-8640-D56665705471}" type="parTrans" cxnId="{7DD4C928-9B36-4125-AC20-557002C1F085}">
      <dgm:prSet/>
      <dgm:spPr/>
      <dgm:t>
        <a:bodyPr/>
        <a:lstStyle/>
        <a:p>
          <a:endParaRPr lang="en-US"/>
        </a:p>
      </dgm:t>
    </dgm:pt>
    <dgm:pt modelId="{7835A650-74CD-4BBE-92D6-BC0F51552985}" type="sibTrans" cxnId="{7DD4C928-9B36-4125-AC20-557002C1F085}">
      <dgm:prSet/>
      <dgm:spPr/>
      <dgm:t>
        <a:bodyPr/>
        <a:lstStyle/>
        <a:p>
          <a:endParaRPr lang="en-US"/>
        </a:p>
      </dgm:t>
    </dgm:pt>
    <dgm:pt modelId="{76211B38-FA86-4922-83D2-287596CD7226}" type="pres">
      <dgm:prSet presAssocID="{8C3D20EB-B88D-41AA-BD3D-CCACE22D37C4}" presName="Name0" presStyleCnt="0">
        <dgm:presLayoutVars>
          <dgm:dir/>
          <dgm:animLvl val="lvl"/>
          <dgm:resizeHandles val="exact"/>
        </dgm:presLayoutVars>
      </dgm:prSet>
      <dgm:spPr/>
    </dgm:pt>
    <dgm:pt modelId="{487E6A8E-BAB7-4FE3-AFAB-831A2296A964}" type="pres">
      <dgm:prSet presAssocID="{0B73A812-8EFF-4004-9799-2388E3777D31}" presName="boxAndChildren" presStyleCnt="0"/>
      <dgm:spPr/>
    </dgm:pt>
    <dgm:pt modelId="{F59A4C39-062D-4046-B7D8-F894D109FB37}" type="pres">
      <dgm:prSet presAssocID="{0B73A812-8EFF-4004-9799-2388E3777D31}" presName="parentTextBox" presStyleLbl="node1" presStyleIdx="0" presStyleCnt="6"/>
      <dgm:spPr/>
    </dgm:pt>
    <dgm:pt modelId="{A868B213-FEC4-495D-97BB-28465AC34B2F}" type="pres">
      <dgm:prSet presAssocID="{495F74A0-C11B-4B73-8924-955EA7088F21}" presName="sp" presStyleCnt="0"/>
      <dgm:spPr/>
    </dgm:pt>
    <dgm:pt modelId="{845516AA-CA1E-4A82-9E91-813DDCAD0755}" type="pres">
      <dgm:prSet presAssocID="{BD860BF4-5419-4B16-B07B-D039E7E9B1E3}" presName="arrowAndChildren" presStyleCnt="0"/>
      <dgm:spPr/>
    </dgm:pt>
    <dgm:pt modelId="{FA8C7770-C392-4D04-B248-C22BCAFE8ED3}" type="pres">
      <dgm:prSet presAssocID="{BD860BF4-5419-4B16-B07B-D039E7E9B1E3}" presName="parentTextArrow" presStyleLbl="node1" presStyleIdx="1" presStyleCnt="6"/>
      <dgm:spPr/>
    </dgm:pt>
    <dgm:pt modelId="{31D3C41C-0CBD-428C-841F-AD08C79AB44E}" type="pres">
      <dgm:prSet presAssocID="{1C70827E-FF53-49E1-A6CC-46CAB8040611}" presName="sp" presStyleCnt="0"/>
      <dgm:spPr/>
    </dgm:pt>
    <dgm:pt modelId="{BD9FA4C3-1BBA-4667-81CE-37BD28BF0D65}" type="pres">
      <dgm:prSet presAssocID="{7BB068C7-F96F-4AA9-9140-DF843D4E9FFE}" presName="arrowAndChildren" presStyleCnt="0"/>
      <dgm:spPr/>
    </dgm:pt>
    <dgm:pt modelId="{42E8246A-B2D3-463A-8774-B83A6AD8AD0A}" type="pres">
      <dgm:prSet presAssocID="{7BB068C7-F96F-4AA9-9140-DF843D4E9FFE}" presName="parentTextArrow" presStyleLbl="node1" presStyleIdx="2" presStyleCnt="6"/>
      <dgm:spPr/>
    </dgm:pt>
    <dgm:pt modelId="{920D0E63-8AE6-4844-B366-77F63D8A0B4C}" type="pres">
      <dgm:prSet presAssocID="{35240A33-BE66-4170-A6FF-0C6E9ED65222}" presName="sp" presStyleCnt="0"/>
      <dgm:spPr/>
    </dgm:pt>
    <dgm:pt modelId="{AB17F25E-0E8D-46DF-867D-D88E7F6BACA4}" type="pres">
      <dgm:prSet presAssocID="{D816A24A-57B7-4FF7-964E-2A478DE1F27A}" presName="arrowAndChildren" presStyleCnt="0"/>
      <dgm:spPr/>
    </dgm:pt>
    <dgm:pt modelId="{32E62F1A-F910-4C07-A7D0-C9B59A040843}" type="pres">
      <dgm:prSet presAssocID="{D816A24A-57B7-4FF7-964E-2A478DE1F27A}" presName="parentTextArrow" presStyleLbl="node1" presStyleIdx="3" presStyleCnt="6"/>
      <dgm:spPr/>
    </dgm:pt>
    <dgm:pt modelId="{7F8BD07D-80D0-4FF9-B397-B1DFAB7BCFD9}" type="pres">
      <dgm:prSet presAssocID="{2FA4C855-CD70-444D-8DDB-915E2351C123}" presName="sp" presStyleCnt="0"/>
      <dgm:spPr/>
    </dgm:pt>
    <dgm:pt modelId="{48118648-A1CC-4A7F-8F4C-6993764D23C8}" type="pres">
      <dgm:prSet presAssocID="{3FAC7949-A944-4C78-AD7C-BD78F2ADE936}" presName="arrowAndChildren" presStyleCnt="0"/>
      <dgm:spPr/>
    </dgm:pt>
    <dgm:pt modelId="{3F58B8B7-FB93-4FE5-845F-9182D684F451}" type="pres">
      <dgm:prSet presAssocID="{3FAC7949-A944-4C78-AD7C-BD78F2ADE936}" presName="parentTextArrow" presStyleLbl="node1" presStyleIdx="4" presStyleCnt="6"/>
      <dgm:spPr/>
    </dgm:pt>
    <dgm:pt modelId="{9FA2B738-833C-427E-9DCC-D50CF480230C}" type="pres">
      <dgm:prSet presAssocID="{1D780915-8B4C-42F7-B882-0B6E6013C7F5}" presName="sp" presStyleCnt="0"/>
      <dgm:spPr/>
    </dgm:pt>
    <dgm:pt modelId="{83517162-9863-46FA-96B8-A106B6638198}" type="pres">
      <dgm:prSet presAssocID="{A9DF59BD-FBAD-4F6A-B4AC-94FF91CE3CAC}" presName="arrowAndChildren" presStyleCnt="0"/>
      <dgm:spPr/>
    </dgm:pt>
    <dgm:pt modelId="{53552377-6AF5-4B44-96FE-D5F1A9A3FBB2}" type="pres">
      <dgm:prSet presAssocID="{A9DF59BD-FBAD-4F6A-B4AC-94FF91CE3CAC}" presName="parentTextArrow" presStyleLbl="node1" presStyleIdx="5" presStyleCnt="6"/>
      <dgm:spPr/>
    </dgm:pt>
  </dgm:ptLst>
  <dgm:cxnLst>
    <dgm:cxn modelId="{BB551111-D24E-4D0E-A077-3BC1C4D52BF8}" type="presOf" srcId="{0B73A812-8EFF-4004-9799-2388E3777D31}" destId="{F59A4C39-062D-4046-B7D8-F894D109FB37}" srcOrd="0" destOrd="0" presId="urn:microsoft.com/office/officeart/2005/8/layout/process4"/>
    <dgm:cxn modelId="{39347424-5820-4919-9B0A-0D2D8040816B}" srcId="{8C3D20EB-B88D-41AA-BD3D-CCACE22D37C4}" destId="{7BB068C7-F96F-4AA9-9140-DF843D4E9FFE}" srcOrd="3" destOrd="0" parTransId="{F0698EA5-6F7D-420F-9884-55AEACFB07DF}" sibTransId="{1C70827E-FF53-49E1-A6CC-46CAB8040611}"/>
    <dgm:cxn modelId="{90DFBC27-992E-43BC-9E3E-CD01BBC3349C}" type="presOf" srcId="{7BB068C7-F96F-4AA9-9140-DF843D4E9FFE}" destId="{42E8246A-B2D3-463A-8774-B83A6AD8AD0A}" srcOrd="0" destOrd="0" presId="urn:microsoft.com/office/officeart/2005/8/layout/process4"/>
    <dgm:cxn modelId="{7DD4C928-9B36-4125-AC20-557002C1F085}" srcId="{8C3D20EB-B88D-41AA-BD3D-CCACE22D37C4}" destId="{0B73A812-8EFF-4004-9799-2388E3777D31}" srcOrd="5" destOrd="0" parTransId="{B47364E1-EB6B-404B-8640-D56665705471}" sibTransId="{7835A650-74CD-4BBE-92D6-BC0F51552985}"/>
    <dgm:cxn modelId="{FD390D2B-FDB6-47A7-BD51-87118F043B39}" srcId="{8C3D20EB-B88D-41AA-BD3D-CCACE22D37C4}" destId="{D816A24A-57B7-4FF7-964E-2A478DE1F27A}" srcOrd="2" destOrd="0" parTransId="{F6217FA1-392F-492C-97B1-C4B7F34CE9E9}" sibTransId="{35240A33-BE66-4170-A6FF-0C6E9ED65222}"/>
    <dgm:cxn modelId="{1F075340-27A1-452F-98B7-F7990635DD9B}" type="presOf" srcId="{A9DF59BD-FBAD-4F6A-B4AC-94FF91CE3CAC}" destId="{53552377-6AF5-4B44-96FE-D5F1A9A3FBB2}" srcOrd="0" destOrd="0" presId="urn:microsoft.com/office/officeart/2005/8/layout/process4"/>
    <dgm:cxn modelId="{094CF04C-715B-4FE8-B1EE-7CD37EB607F9}" srcId="{8C3D20EB-B88D-41AA-BD3D-CCACE22D37C4}" destId="{BD860BF4-5419-4B16-B07B-D039E7E9B1E3}" srcOrd="4" destOrd="0" parTransId="{1378DD36-B15C-4E0A-911C-3D566AC2C751}" sibTransId="{495F74A0-C11B-4B73-8924-955EA7088F21}"/>
    <dgm:cxn modelId="{CBA88275-D192-4FB7-BE89-9CF2334F703E}" srcId="{8C3D20EB-B88D-41AA-BD3D-CCACE22D37C4}" destId="{3FAC7949-A944-4C78-AD7C-BD78F2ADE936}" srcOrd="1" destOrd="0" parTransId="{95A431A6-91DB-43B4-B24A-3B1866E40106}" sibTransId="{2FA4C855-CD70-444D-8DDB-915E2351C123}"/>
    <dgm:cxn modelId="{1A0C7A9E-50C3-4E2D-AE39-8CAD982C4441}" type="presOf" srcId="{3FAC7949-A944-4C78-AD7C-BD78F2ADE936}" destId="{3F58B8B7-FB93-4FE5-845F-9182D684F451}" srcOrd="0" destOrd="0" presId="urn:microsoft.com/office/officeart/2005/8/layout/process4"/>
    <dgm:cxn modelId="{B5DF4CAB-DE9C-47C0-A502-A1CB97A9650C}" type="presOf" srcId="{D816A24A-57B7-4FF7-964E-2A478DE1F27A}" destId="{32E62F1A-F910-4C07-A7D0-C9B59A040843}" srcOrd="0" destOrd="0" presId="urn:microsoft.com/office/officeart/2005/8/layout/process4"/>
    <dgm:cxn modelId="{38562BAE-BDB0-4CEE-B647-E9693F6BD84B}" type="presOf" srcId="{8C3D20EB-B88D-41AA-BD3D-CCACE22D37C4}" destId="{76211B38-FA86-4922-83D2-287596CD7226}" srcOrd="0" destOrd="0" presId="urn:microsoft.com/office/officeart/2005/8/layout/process4"/>
    <dgm:cxn modelId="{797A36B7-7A5E-4FD2-9E3C-5C140C1FA374}" type="presOf" srcId="{BD860BF4-5419-4B16-B07B-D039E7E9B1E3}" destId="{FA8C7770-C392-4D04-B248-C22BCAFE8ED3}" srcOrd="0" destOrd="0" presId="urn:microsoft.com/office/officeart/2005/8/layout/process4"/>
    <dgm:cxn modelId="{E5C05DD9-00EC-43F2-819D-9844C2C3346C}" srcId="{8C3D20EB-B88D-41AA-BD3D-CCACE22D37C4}" destId="{A9DF59BD-FBAD-4F6A-B4AC-94FF91CE3CAC}" srcOrd="0" destOrd="0" parTransId="{A6F0FA59-32A8-4C8D-ABE4-A652A36F2E29}" sibTransId="{1D780915-8B4C-42F7-B882-0B6E6013C7F5}"/>
    <dgm:cxn modelId="{D15121E3-7A08-4989-A982-1365ED17346A}" type="presParOf" srcId="{76211B38-FA86-4922-83D2-287596CD7226}" destId="{487E6A8E-BAB7-4FE3-AFAB-831A2296A964}" srcOrd="0" destOrd="0" presId="urn:microsoft.com/office/officeart/2005/8/layout/process4"/>
    <dgm:cxn modelId="{32224B7D-DAE2-4310-81C1-2DF707CEF150}" type="presParOf" srcId="{487E6A8E-BAB7-4FE3-AFAB-831A2296A964}" destId="{F59A4C39-062D-4046-B7D8-F894D109FB37}" srcOrd="0" destOrd="0" presId="urn:microsoft.com/office/officeart/2005/8/layout/process4"/>
    <dgm:cxn modelId="{0FCD0BCE-D5CF-4573-83B7-D17504B10D64}" type="presParOf" srcId="{76211B38-FA86-4922-83D2-287596CD7226}" destId="{A868B213-FEC4-495D-97BB-28465AC34B2F}" srcOrd="1" destOrd="0" presId="urn:microsoft.com/office/officeart/2005/8/layout/process4"/>
    <dgm:cxn modelId="{E3EB7AA1-5726-43A3-8E98-452B0BEFB5C2}" type="presParOf" srcId="{76211B38-FA86-4922-83D2-287596CD7226}" destId="{845516AA-CA1E-4A82-9E91-813DDCAD0755}" srcOrd="2" destOrd="0" presId="urn:microsoft.com/office/officeart/2005/8/layout/process4"/>
    <dgm:cxn modelId="{62F8D6D9-5814-4619-9018-12E176B3A9FE}" type="presParOf" srcId="{845516AA-CA1E-4A82-9E91-813DDCAD0755}" destId="{FA8C7770-C392-4D04-B248-C22BCAFE8ED3}" srcOrd="0" destOrd="0" presId="urn:microsoft.com/office/officeart/2005/8/layout/process4"/>
    <dgm:cxn modelId="{327BD931-C973-4EBA-B6DE-70F9B16A5B7C}" type="presParOf" srcId="{76211B38-FA86-4922-83D2-287596CD7226}" destId="{31D3C41C-0CBD-428C-841F-AD08C79AB44E}" srcOrd="3" destOrd="0" presId="urn:microsoft.com/office/officeart/2005/8/layout/process4"/>
    <dgm:cxn modelId="{153BBDDA-C328-4292-A26D-17EED9E390B9}" type="presParOf" srcId="{76211B38-FA86-4922-83D2-287596CD7226}" destId="{BD9FA4C3-1BBA-4667-81CE-37BD28BF0D65}" srcOrd="4" destOrd="0" presId="urn:microsoft.com/office/officeart/2005/8/layout/process4"/>
    <dgm:cxn modelId="{5E441800-D1F7-4290-8133-AA4BC61A791F}" type="presParOf" srcId="{BD9FA4C3-1BBA-4667-81CE-37BD28BF0D65}" destId="{42E8246A-B2D3-463A-8774-B83A6AD8AD0A}" srcOrd="0" destOrd="0" presId="urn:microsoft.com/office/officeart/2005/8/layout/process4"/>
    <dgm:cxn modelId="{18E0CC86-7363-45EB-BD63-ACA30A0A6929}" type="presParOf" srcId="{76211B38-FA86-4922-83D2-287596CD7226}" destId="{920D0E63-8AE6-4844-B366-77F63D8A0B4C}" srcOrd="5" destOrd="0" presId="urn:microsoft.com/office/officeart/2005/8/layout/process4"/>
    <dgm:cxn modelId="{7655C666-40D6-407F-A669-443183348296}" type="presParOf" srcId="{76211B38-FA86-4922-83D2-287596CD7226}" destId="{AB17F25E-0E8D-46DF-867D-D88E7F6BACA4}" srcOrd="6" destOrd="0" presId="urn:microsoft.com/office/officeart/2005/8/layout/process4"/>
    <dgm:cxn modelId="{01892A3B-4E0B-43D3-BDB3-A4A7A842A58A}" type="presParOf" srcId="{AB17F25E-0E8D-46DF-867D-D88E7F6BACA4}" destId="{32E62F1A-F910-4C07-A7D0-C9B59A040843}" srcOrd="0" destOrd="0" presId="urn:microsoft.com/office/officeart/2005/8/layout/process4"/>
    <dgm:cxn modelId="{C5AAD24A-2657-41BB-B6B7-0005A9E619FA}" type="presParOf" srcId="{76211B38-FA86-4922-83D2-287596CD7226}" destId="{7F8BD07D-80D0-4FF9-B397-B1DFAB7BCFD9}" srcOrd="7" destOrd="0" presId="urn:microsoft.com/office/officeart/2005/8/layout/process4"/>
    <dgm:cxn modelId="{453BDB7C-1165-4E72-BADA-589F5919C154}" type="presParOf" srcId="{76211B38-FA86-4922-83D2-287596CD7226}" destId="{48118648-A1CC-4A7F-8F4C-6993764D23C8}" srcOrd="8" destOrd="0" presId="urn:microsoft.com/office/officeart/2005/8/layout/process4"/>
    <dgm:cxn modelId="{20389FBC-5D58-41AD-803C-C3EDCA22C2BA}" type="presParOf" srcId="{48118648-A1CC-4A7F-8F4C-6993764D23C8}" destId="{3F58B8B7-FB93-4FE5-845F-9182D684F451}" srcOrd="0" destOrd="0" presId="urn:microsoft.com/office/officeart/2005/8/layout/process4"/>
    <dgm:cxn modelId="{F2084EBE-BE26-4AA0-B2E1-4F02FFE7C4DA}" type="presParOf" srcId="{76211B38-FA86-4922-83D2-287596CD7226}" destId="{9FA2B738-833C-427E-9DCC-D50CF480230C}" srcOrd="9" destOrd="0" presId="urn:microsoft.com/office/officeart/2005/8/layout/process4"/>
    <dgm:cxn modelId="{EF900F3B-3C01-48BB-81D5-AC8287858A8C}" type="presParOf" srcId="{76211B38-FA86-4922-83D2-287596CD7226}" destId="{83517162-9863-46FA-96B8-A106B6638198}" srcOrd="10" destOrd="0" presId="urn:microsoft.com/office/officeart/2005/8/layout/process4"/>
    <dgm:cxn modelId="{5CB8B16B-958D-4095-BF3A-84E2691CE73D}" type="presParOf" srcId="{83517162-9863-46FA-96B8-A106B6638198}" destId="{53552377-6AF5-4B44-96FE-D5F1A9A3FBB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346294-AB81-484A-8AAD-2C0F8E95F61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790EBA-E388-481A-9635-0876046F67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dirty="0">
              <a:latin typeface="Heebo Light" pitchFamily="2" charset="-79"/>
              <a:cs typeface="Heebo Light" pitchFamily="2" charset="-79"/>
            </a:rPr>
            <a:t>Net Profit Margin (48.9%) - </a:t>
          </a:r>
          <a:r>
            <a:rPr lang="en-US" sz="1800" b="0" i="0" dirty="0">
              <a:latin typeface="Heebo Light" pitchFamily="2" charset="-79"/>
              <a:cs typeface="Heebo Light" pitchFamily="2" charset="-79"/>
            </a:rPr>
            <a:t>strong pricing power and operational efficiency.</a:t>
          </a:r>
          <a:endParaRPr lang="en-US" sz="1800" dirty="0">
            <a:latin typeface="Heebo Light" pitchFamily="2" charset="-79"/>
            <a:cs typeface="Heebo Light" pitchFamily="2" charset="-79"/>
          </a:endParaRPr>
        </a:p>
      </dgm:t>
    </dgm:pt>
    <dgm:pt modelId="{EAC066D0-F372-4CD7-BF95-17F952462F29}" type="parTrans" cxnId="{3305CDBE-D712-431C-B5E3-21D6E7134130}">
      <dgm:prSet/>
      <dgm:spPr/>
      <dgm:t>
        <a:bodyPr/>
        <a:lstStyle/>
        <a:p>
          <a:endParaRPr lang="en-US"/>
        </a:p>
      </dgm:t>
    </dgm:pt>
    <dgm:pt modelId="{1CD8458D-3F0D-4401-A099-C7370C75CACB}" type="sibTrans" cxnId="{3305CDBE-D712-431C-B5E3-21D6E713413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F917274-2CC8-4B1F-80C5-F3F1E8E0B4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dirty="0">
              <a:latin typeface="Heebo Light" pitchFamily="2" charset="-79"/>
              <a:cs typeface="Heebo Light" pitchFamily="2" charset="-79"/>
            </a:rPr>
            <a:t>2. Return on Equity (ROE) (69.6%) - </a:t>
          </a:r>
          <a:r>
            <a:rPr lang="en-US" sz="1800" b="0" i="0" dirty="0">
              <a:latin typeface="Heebo Light" pitchFamily="2" charset="-79"/>
              <a:cs typeface="Heebo Light" pitchFamily="2" charset="-79"/>
            </a:rPr>
            <a:t>highly efficient use of investor capital.</a:t>
          </a:r>
          <a:endParaRPr lang="en-US" sz="1800" dirty="0">
            <a:latin typeface="Heebo Light" pitchFamily="2" charset="-79"/>
            <a:cs typeface="Heebo Light" pitchFamily="2" charset="-79"/>
          </a:endParaRPr>
        </a:p>
      </dgm:t>
    </dgm:pt>
    <dgm:pt modelId="{F6E1DC3F-1AC1-4914-AB79-6147764B21DB}" type="parTrans" cxnId="{99FBDDF6-05F0-4DA3-86B6-E8B54B4DA57D}">
      <dgm:prSet/>
      <dgm:spPr/>
      <dgm:t>
        <a:bodyPr/>
        <a:lstStyle/>
        <a:p>
          <a:endParaRPr lang="en-US"/>
        </a:p>
      </dgm:t>
    </dgm:pt>
    <dgm:pt modelId="{1946F62D-7533-4867-B11B-404328F33FFC}" type="sibTrans" cxnId="{99FBDDF6-05F0-4DA3-86B6-E8B54B4DA5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B9ACAC-ED1A-4976-8561-C74B9DC032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dirty="0">
              <a:latin typeface="Heebo Light" pitchFamily="2" charset="-79"/>
              <a:cs typeface="Heebo Light" pitchFamily="2" charset="-79"/>
            </a:rPr>
            <a:t>3. Current Ratio (3.53) - </a:t>
          </a:r>
          <a:r>
            <a:rPr lang="en-US" sz="1800" b="0" i="0" dirty="0">
              <a:latin typeface="Heebo Light" pitchFamily="2" charset="-79"/>
              <a:cs typeface="Heebo Light" pitchFamily="2" charset="-79"/>
            </a:rPr>
            <a:t>Strong liquidity position, indicating NVIDIA can easily meet short-term obligations.</a:t>
          </a:r>
          <a:endParaRPr lang="en-US" sz="1800" dirty="0">
            <a:latin typeface="Heebo Light" pitchFamily="2" charset="-79"/>
            <a:cs typeface="Heebo Light" pitchFamily="2" charset="-79"/>
          </a:endParaRPr>
        </a:p>
      </dgm:t>
    </dgm:pt>
    <dgm:pt modelId="{27FBF8B0-7002-45E0-8A35-B131808B2356}" type="parTrans" cxnId="{DFC5047B-A906-4FAB-87AB-41D7F84099AE}">
      <dgm:prSet/>
      <dgm:spPr/>
      <dgm:t>
        <a:bodyPr/>
        <a:lstStyle/>
        <a:p>
          <a:endParaRPr lang="en-US"/>
        </a:p>
      </dgm:t>
    </dgm:pt>
    <dgm:pt modelId="{BAA6E04B-3E8E-444B-937A-5BA608932E15}" type="sibTrans" cxnId="{DFC5047B-A906-4FAB-87AB-41D7F84099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33856C-A855-4502-B14F-908DFF9A9B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dirty="0">
              <a:latin typeface="Heebo Light" pitchFamily="2" charset="-79"/>
              <a:cs typeface="Heebo Light" pitchFamily="2" charset="-79"/>
            </a:rPr>
            <a:t>4. Debt-to-Equity Ratio (0.21) - </a:t>
          </a:r>
          <a:r>
            <a:rPr lang="en-US" sz="1800" b="0" i="0" dirty="0">
              <a:latin typeface="Heebo Light" pitchFamily="2" charset="-79"/>
              <a:cs typeface="Heebo Light" pitchFamily="2" charset="-79"/>
            </a:rPr>
            <a:t>Low financial leverage, suggesting conservative debt usage and lower financial risk.</a:t>
          </a:r>
          <a:endParaRPr lang="en-US" sz="1800" dirty="0">
            <a:latin typeface="Heebo Light" pitchFamily="2" charset="-79"/>
            <a:cs typeface="Heebo Light" pitchFamily="2" charset="-79"/>
          </a:endParaRPr>
        </a:p>
      </dgm:t>
    </dgm:pt>
    <dgm:pt modelId="{56C2D30B-B4F0-4923-8A31-E947AAE4E0CA}" type="parTrans" cxnId="{80644A9C-AB7C-47DF-B535-1E081AAD3D9B}">
      <dgm:prSet/>
      <dgm:spPr/>
      <dgm:t>
        <a:bodyPr/>
        <a:lstStyle/>
        <a:p>
          <a:endParaRPr lang="en-US"/>
        </a:p>
      </dgm:t>
    </dgm:pt>
    <dgm:pt modelId="{31DB087A-2F1F-4AF4-95B1-8CDD6D66E460}" type="sibTrans" cxnId="{80644A9C-AB7C-47DF-B535-1E081AAD3D9B}">
      <dgm:prSet/>
      <dgm:spPr/>
      <dgm:t>
        <a:bodyPr/>
        <a:lstStyle/>
        <a:p>
          <a:endParaRPr lang="en-US"/>
        </a:p>
      </dgm:t>
    </dgm:pt>
    <dgm:pt modelId="{C30497BD-45AD-44E1-8FAD-DAE51B7FA58E}" type="pres">
      <dgm:prSet presAssocID="{82346294-AB81-484A-8AAD-2C0F8E95F619}" presName="root" presStyleCnt="0">
        <dgm:presLayoutVars>
          <dgm:dir/>
          <dgm:resizeHandles val="exact"/>
        </dgm:presLayoutVars>
      </dgm:prSet>
      <dgm:spPr/>
    </dgm:pt>
    <dgm:pt modelId="{9DFA33A5-FF25-43FD-930E-08E467D09AEF}" type="pres">
      <dgm:prSet presAssocID="{82346294-AB81-484A-8AAD-2C0F8E95F619}" presName="container" presStyleCnt="0">
        <dgm:presLayoutVars>
          <dgm:dir/>
          <dgm:resizeHandles val="exact"/>
        </dgm:presLayoutVars>
      </dgm:prSet>
      <dgm:spPr/>
    </dgm:pt>
    <dgm:pt modelId="{886F15BB-4EE2-4F93-B8A8-2DA77039E082}" type="pres">
      <dgm:prSet presAssocID="{FE790EBA-E388-481A-9635-0876046F6799}" presName="compNode" presStyleCnt="0"/>
      <dgm:spPr/>
    </dgm:pt>
    <dgm:pt modelId="{C85574C0-EEC3-4B71-B40D-133A1181EC57}" type="pres">
      <dgm:prSet presAssocID="{FE790EBA-E388-481A-9635-0876046F6799}" presName="iconBgRect" presStyleLbl="bgShp" presStyleIdx="0" presStyleCnt="4"/>
      <dgm:spPr/>
    </dgm:pt>
    <dgm:pt modelId="{385E23B4-35CD-4879-BBDD-5421F380ABF6}" type="pres">
      <dgm:prSet presAssocID="{FE790EBA-E388-481A-9635-0876046F679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022D846-CA8D-4D45-81F1-76E60C9A2F88}" type="pres">
      <dgm:prSet presAssocID="{FE790EBA-E388-481A-9635-0876046F6799}" presName="spaceRect" presStyleCnt="0"/>
      <dgm:spPr/>
    </dgm:pt>
    <dgm:pt modelId="{069686CD-7727-4063-B1EC-E200D407CFBD}" type="pres">
      <dgm:prSet presAssocID="{FE790EBA-E388-481A-9635-0876046F6799}" presName="textRect" presStyleLbl="revTx" presStyleIdx="0" presStyleCnt="4">
        <dgm:presLayoutVars>
          <dgm:chMax val="1"/>
          <dgm:chPref val="1"/>
        </dgm:presLayoutVars>
      </dgm:prSet>
      <dgm:spPr/>
    </dgm:pt>
    <dgm:pt modelId="{AB700D6C-5AE4-49A6-8C5C-F29FAA017B17}" type="pres">
      <dgm:prSet presAssocID="{1CD8458D-3F0D-4401-A099-C7370C75CACB}" presName="sibTrans" presStyleLbl="sibTrans2D1" presStyleIdx="0" presStyleCnt="0"/>
      <dgm:spPr/>
    </dgm:pt>
    <dgm:pt modelId="{08BA8A19-6FCE-43B5-90F1-B84ABA716F37}" type="pres">
      <dgm:prSet presAssocID="{0F917274-2CC8-4B1F-80C5-F3F1E8E0B452}" presName="compNode" presStyleCnt="0"/>
      <dgm:spPr/>
    </dgm:pt>
    <dgm:pt modelId="{F5BF95AE-8497-4BAF-92B4-BEEA27592EF8}" type="pres">
      <dgm:prSet presAssocID="{0F917274-2CC8-4B1F-80C5-F3F1E8E0B452}" presName="iconBgRect" presStyleLbl="bgShp" presStyleIdx="1" presStyleCnt="4"/>
      <dgm:spPr/>
    </dgm:pt>
    <dgm:pt modelId="{12FB6B5C-F10F-42BA-94DD-197058F33987}" type="pres">
      <dgm:prSet presAssocID="{0F917274-2CC8-4B1F-80C5-F3F1E8E0B45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B4AAEA3F-695B-479C-A0E5-22409BB65D13}" type="pres">
      <dgm:prSet presAssocID="{0F917274-2CC8-4B1F-80C5-F3F1E8E0B452}" presName="spaceRect" presStyleCnt="0"/>
      <dgm:spPr/>
    </dgm:pt>
    <dgm:pt modelId="{D783A2A2-1818-4C34-BFC9-7564B774C815}" type="pres">
      <dgm:prSet presAssocID="{0F917274-2CC8-4B1F-80C5-F3F1E8E0B452}" presName="textRect" presStyleLbl="revTx" presStyleIdx="1" presStyleCnt="4">
        <dgm:presLayoutVars>
          <dgm:chMax val="1"/>
          <dgm:chPref val="1"/>
        </dgm:presLayoutVars>
      </dgm:prSet>
      <dgm:spPr/>
    </dgm:pt>
    <dgm:pt modelId="{2F80D30D-7EFD-4778-9BFC-B39C9DF0284F}" type="pres">
      <dgm:prSet presAssocID="{1946F62D-7533-4867-B11B-404328F33FFC}" presName="sibTrans" presStyleLbl="sibTrans2D1" presStyleIdx="0" presStyleCnt="0"/>
      <dgm:spPr/>
    </dgm:pt>
    <dgm:pt modelId="{E5DC10C8-59C3-4CE0-BB06-DD7A98D4983C}" type="pres">
      <dgm:prSet presAssocID="{BFB9ACAC-ED1A-4976-8561-C74B9DC032A6}" presName="compNode" presStyleCnt="0"/>
      <dgm:spPr/>
    </dgm:pt>
    <dgm:pt modelId="{21BC6514-02B0-41B6-B87D-14135DF4D733}" type="pres">
      <dgm:prSet presAssocID="{BFB9ACAC-ED1A-4976-8561-C74B9DC032A6}" presName="iconBgRect" presStyleLbl="bgShp" presStyleIdx="2" presStyleCnt="4"/>
      <dgm:spPr/>
    </dgm:pt>
    <dgm:pt modelId="{78986622-B6FE-4083-84F6-F7AB438F9C0E}" type="pres">
      <dgm:prSet presAssocID="{BFB9ACAC-ED1A-4976-8561-C74B9DC032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4626201D-FC44-4CEB-BB2F-BCE8AB3D94B5}" type="pres">
      <dgm:prSet presAssocID="{BFB9ACAC-ED1A-4976-8561-C74B9DC032A6}" presName="spaceRect" presStyleCnt="0"/>
      <dgm:spPr/>
    </dgm:pt>
    <dgm:pt modelId="{E81AA955-66DC-483C-889E-A870267A20E8}" type="pres">
      <dgm:prSet presAssocID="{BFB9ACAC-ED1A-4976-8561-C74B9DC032A6}" presName="textRect" presStyleLbl="revTx" presStyleIdx="2" presStyleCnt="4">
        <dgm:presLayoutVars>
          <dgm:chMax val="1"/>
          <dgm:chPref val="1"/>
        </dgm:presLayoutVars>
      </dgm:prSet>
      <dgm:spPr/>
    </dgm:pt>
    <dgm:pt modelId="{165529BC-E6FD-4A02-B9A3-9155D9C73DBA}" type="pres">
      <dgm:prSet presAssocID="{BAA6E04B-3E8E-444B-937A-5BA608932E15}" presName="sibTrans" presStyleLbl="sibTrans2D1" presStyleIdx="0" presStyleCnt="0"/>
      <dgm:spPr/>
    </dgm:pt>
    <dgm:pt modelId="{D41815D0-E2A6-4D90-923D-D1D1257DC32E}" type="pres">
      <dgm:prSet presAssocID="{D433856C-A855-4502-B14F-908DFF9A9B7B}" presName="compNode" presStyleCnt="0"/>
      <dgm:spPr/>
    </dgm:pt>
    <dgm:pt modelId="{6CBEAD68-F328-4A88-9AE1-E4AC8C8C3B63}" type="pres">
      <dgm:prSet presAssocID="{D433856C-A855-4502-B14F-908DFF9A9B7B}" presName="iconBgRect" presStyleLbl="bgShp" presStyleIdx="3" presStyleCnt="4"/>
      <dgm:spPr/>
    </dgm:pt>
    <dgm:pt modelId="{77445424-6B01-4859-8D69-2DA3B5EDC6D3}" type="pres">
      <dgm:prSet presAssocID="{D433856C-A855-4502-B14F-908DFF9A9B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1DE0230-37D0-4789-8573-183D407007D1}" type="pres">
      <dgm:prSet presAssocID="{D433856C-A855-4502-B14F-908DFF9A9B7B}" presName="spaceRect" presStyleCnt="0"/>
      <dgm:spPr/>
    </dgm:pt>
    <dgm:pt modelId="{CC0DD70E-2C8C-4025-B9EF-B649BC9DAD11}" type="pres">
      <dgm:prSet presAssocID="{D433856C-A855-4502-B14F-908DFF9A9B7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B3ACC27-CF4B-4D03-9528-F837132A46EA}" type="presOf" srcId="{BFB9ACAC-ED1A-4976-8561-C74B9DC032A6}" destId="{E81AA955-66DC-483C-889E-A870267A20E8}" srcOrd="0" destOrd="0" presId="urn:microsoft.com/office/officeart/2018/2/layout/IconCircleList"/>
    <dgm:cxn modelId="{C7D73275-67CC-440E-AFD4-0B7AEA70D9C1}" type="presOf" srcId="{1946F62D-7533-4867-B11B-404328F33FFC}" destId="{2F80D30D-7EFD-4778-9BFC-B39C9DF0284F}" srcOrd="0" destOrd="0" presId="urn:microsoft.com/office/officeart/2018/2/layout/IconCircleList"/>
    <dgm:cxn modelId="{DFC5047B-A906-4FAB-87AB-41D7F84099AE}" srcId="{82346294-AB81-484A-8AAD-2C0F8E95F619}" destId="{BFB9ACAC-ED1A-4976-8561-C74B9DC032A6}" srcOrd="2" destOrd="0" parTransId="{27FBF8B0-7002-45E0-8A35-B131808B2356}" sibTransId="{BAA6E04B-3E8E-444B-937A-5BA608932E15}"/>
    <dgm:cxn modelId="{80644A9C-AB7C-47DF-B535-1E081AAD3D9B}" srcId="{82346294-AB81-484A-8AAD-2C0F8E95F619}" destId="{D433856C-A855-4502-B14F-908DFF9A9B7B}" srcOrd="3" destOrd="0" parTransId="{56C2D30B-B4F0-4923-8A31-E947AAE4E0CA}" sibTransId="{31DB087A-2F1F-4AF4-95B1-8CDD6D66E460}"/>
    <dgm:cxn modelId="{EA331BBC-FB9E-478D-BA1B-EFE2354C998C}" type="presOf" srcId="{D433856C-A855-4502-B14F-908DFF9A9B7B}" destId="{CC0DD70E-2C8C-4025-B9EF-B649BC9DAD11}" srcOrd="0" destOrd="0" presId="urn:microsoft.com/office/officeart/2018/2/layout/IconCircleList"/>
    <dgm:cxn modelId="{94AE31BE-6ABC-422E-87E6-392835C1D70B}" type="presOf" srcId="{82346294-AB81-484A-8AAD-2C0F8E95F619}" destId="{C30497BD-45AD-44E1-8FAD-DAE51B7FA58E}" srcOrd="0" destOrd="0" presId="urn:microsoft.com/office/officeart/2018/2/layout/IconCircleList"/>
    <dgm:cxn modelId="{3305CDBE-D712-431C-B5E3-21D6E7134130}" srcId="{82346294-AB81-484A-8AAD-2C0F8E95F619}" destId="{FE790EBA-E388-481A-9635-0876046F6799}" srcOrd="0" destOrd="0" parTransId="{EAC066D0-F372-4CD7-BF95-17F952462F29}" sibTransId="{1CD8458D-3F0D-4401-A099-C7370C75CACB}"/>
    <dgm:cxn modelId="{5C4ABDD7-ABE4-4A87-A48A-09571D5DEB80}" type="presOf" srcId="{FE790EBA-E388-481A-9635-0876046F6799}" destId="{069686CD-7727-4063-B1EC-E200D407CFBD}" srcOrd="0" destOrd="0" presId="urn:microsoft.com/office/officeart/2018/2/layout/IconCircleList"/>
    <dgm:cxn modelId="{9A2E3BE2-822E-4EC4-A9AD-FE3A658C7579}" type="presOf" srcId="{BAA6E04B-3E8E-444B-937A-5BA608932E15}" destId="{165529BC-E6FD-4A02-B9A3-9155D9C73DBA}" srcOrd="0" destOrd="0" presId="urn:microsoft.com/office/officeart/2018/2/layout/IconCircleList"/>
    <dgm:cxn modelId="{F98AB6E6-FD73-425B-9733-CF0D0BC6946B}" type="presOf" srcId="{1CD8458D-3F0D-4401-A099-C7370C75CACB}" destId="{AB700D6C-5AE4-49A6-8C5C-F29FAA017B17}" srcOrd="0" destOrd="0" presId="urn:microsoft.com/office/officeart/2018/2/layout/IconCircleList"/>
    <dgm:cxn modelId="{99FBDDF6-05F0-4DA3-86B6-E8B54B4DA57D}" srcId="{82346294-AB81-484A-8AAD-2C0F8E95F619}" destId="{0F917274-2CC8-4B1F-80C5-F3F1E8E0B452}" srcOrd="1" destOrd="0" parTransId="{F6E1DC3F-1AC1-4914-AB79-6147764B21DB}" sibTransId="{1946F62D-7533-4867-B11B-404328F33FFC}"/>
    <dgm:cxn modelId="{0ECACBFD-BCC8-4ABF-9117-413BB14232A2}" type="presOf" srcId="{0F917274-2CC8-4B1F-80C5-F3F1E8E0B452}" destId="{D783A2A2-1818-4C34-BFC9-7564B774C815}" srcOrd="0" destOrd="0" presId="urn:microsoft.com/office/officeart/2018/2/layout/IconCircleList"/>
    <dgm:cxn modelId="{AB0F5529-2760-4E43-8BC1-84BEFA6C6CEA}" type="presParOf" srcId="{C30497BD-45AD-44E1-8FAD-DAE51B7FA58E}" destId="{9DFA33A5-FF25-43FD-930E-08E467D09AEF}" srcOrd="0" destOrd="0" presId="urn:microsoft.com/office/officeart/2018/2/layout/IconCircleList"/>
    <dgm:cxn modelId="{2CC9E73F-D85C-4F95-B754-CFD4A0FED88E}" type="presParOf" srcId="{9DFA33A5-FF25-43FD-930E-08E467D09AEF}" destId="{886F15BB-4EE2-4F93-B8A8-2DA77039E082}" srcOrd="0" destOrd="0" presId="urn:microsoft.com/office/officeart/2018/2/layout/IconCircleList"/>
    <dgm:cxn modelId="{82EC86A3-DA17-4899-9FFD-37619EB4049F}" type="presParOf" srcId="{886F15BB-4EE2-4F93-B8A8-2DA77039E082}" destId="{C85574C0-EEC3-4B71-B40D-133A1181EC57}" srcOrd="0" destOrd="0" presId="urn:microsoft.com/office/officeart/2018/2/layout/IconCircleList"/>
    <dgm:cxn modelId="{256B3390-857C-4422-82C1-C05977BC54CA}" type="presParOf" srcId="{886F15BB-4EE2-4F93-B8A8-2DA77039E082}" destId="{385E23B4-35CD-4879-BBDD-5421F380ABF6}" srcOrd="1" destOrd="0" presId="urn:microsoft.com/office/officeart/2018/2/layout/IconCircleList"/>
    <dgm:cxn modelId="{91C82C67-2984-4C2A-B4CE-619A7EDFC3B4}" type="presParOf" srcId="{886F15BB-4EE2-4F93-B8A8-2DA77039E082}" destId="{B022D846-CA8D-4D45-81F1-76E60C9A2F88}" srcOrd="2" destOrd="0" presId="urn:microsoft.com/office/officeart/2018/2/layout/IconCircleList"/>
    <dgm:cxn modelId="{48C4B57A-4A13-4AC5-9500-CD6A7B0E0552}" type="presParOf" srcId="{886F15BB-4EE2-4F93-B8A8-2DA77039E082}" destId="{069686CD-7727-4063-B1EC-E200D407CFBD}" srcOrd="3" destOrd="0" presId="urn:microsoft.com/office/officeart/2018/2/layout/IconCircleList"/>
    <dgm:cxn modelId="{71FF5CAE-4A4F-48A9-A416-D7E6DE1C568C}" type="presParOf" srcId="{9DFA33A5-FF25-43FD-930E-08E467D09AEF}" destId="{AB700D6C-5AE4-49A6-8C5C-F29FAA017B17}" srcOrd="1" destOrd="0" presId="urn:microsoft.com/office/officeart/2018/2/layout/IconCircleList"/>
    <dgm:cxn modelId="{263DD973-4B55-4293-A668-1807EAB5B556}" type="presParOf" srcId="{9DFA33A5-FF25-43FD-930E-08E467D09AEF}" destId="{08BA8A19-6FCE-43B5-90F1-B84ABA716F37}" srcOrd="2" destOrd="0" presId="urn:microsoft.com/office/officeart/2018/2/layout/IconCircleList"/>
    <dgm:cxn modelId="{C05A5F5D-4870-42E4-B207-EFB23BB27768}" type="presParOf" srcId="{08BA8A19-6FCE-43B5-90F1-B84ABA716F37}" destId="{F5BF95AE-8497-4BAF-92B4-BEEA27592EF8}" srcOrd="0" destOrd="0" presId="urn:microsoft.com/office/officeart/2018/2/layout/IconCircleList"/>
    <dgm:cxn modelId="{DC3976AD-CA1B-427A-BF3A-6A3C0677C3EA}" type="presParOf" srcId="{08BA8A19-6FCE-43B5-90F1-B84ABA716F37}" destId="{12FB6B5C-F10F-42BA-94DD-197058F33987}" srcOrd="1" destOrd="0" presId="urn:microsoft.com/office/officeart/2018/2/layout/IconCircleList"/>
    <dgm:cxn modelId="{4173E826-0088-4B92-8922-DB1C8D0F2080}" type="presParOf" srcId="{08BA8A19-6FCE-43B5-90F1-B84ABA716F37}" destId="{B4AAEA3F-695B-479C-A0E5-22409BB65D13}" srcOrd="2" destOrd="0" presId="urn:microsoft.com/office/officeart/2018/2/layout/IconCircleList"/>
    <dgm:cxn modelId="{6705FEDF-E99C-489F-9492-1DB6956EA8AF}" type="presParOf" srcId="{08BA8A19-6FCE-43B5-90F1-B84ABA716F37}" destId="{D783A2A2-1818-4C34-BFC9-7564B774C815}" srcOrd="3" destOrd="0" presId="urn:microsoft.com/office/officeart/2018/2/layout/IconCircleList"/>
    <dgm:cxn modelId="{88ACE29A-1A96-4BAE-A562-84DE8C5AFB4C}" type="presParOf" srcId="{9DFA33A5-FF25-43FD-930E-08E467D09AEF}" destId="{2F80D30D-7EFD-4778-9BFC-B39C9DF0284F}" srcOrd="3" destOrd="0" presId="urn:microsoft.com/office/officeart/2018/2/layout/IconCircleList"/>
    <dgm:cxn modelId="{5734B08A-F348-4B51-A88C-265F9ADACC67}" type="presParOf" srcId="{9DFA33A5-FF25-43FD-930E-08E467D09AEF}" destId="{E5DC10C8-59C3-4CE0-BB06-DD7A98D4983C}" srcOrd="4" destOrd="0" presId="urn:microsoft.com/office/officeart/2018/2/layout/IconCircleList"/>
    <dgm:cxn modelId="{320E52EB-D8A0-4EBA-B305-FBBFD4FEE5A6}" type="presParOf" srcId="{E5DC10C8-59C3-4CE0-BB06-DD7A98D4983C}" destId="{21BC6514-02B0-41B6-B87D-14135DF4D733}" srcOrd="0" destOrd="0" presId="urn:microsoft.com/office/officeart/2018/2/layout/IconCircleList"/>
    <dgm:cxn modelId="{E02126E6-2DBD-4241-99F2-17C8667D652B}" type="presParOf" srcId="{E5DC10C8-59C3-4CE0-BB06-DD7A98D4983C}" destId="{78986622-B6FE-4083-84F6-F7AB438F9C0E}" srcOrd="1" destOrd="0" presId="urn:microsoft.com/office/officeart/2018/2/layout/IconCircleList"/>
    <dgm:cxn modelId="{09C71561-D9F8-4DD7-89F3-7E6CD8EC379F}" type="presParOf" srcId="{E5DC10C8-59C3-4CE0-BB06-DD7A98D4983C}" destId="{4626201D-FC44-4CEB-BB2F-BCE8AB3D94B5}" srcOrd="2" destOrd="0" presId="urn:microsoft.com/office/officeart/2018/2/layout/IconCircleList"/>
    <dgm:cxn modelId="{4D37A676-8972-47A7-85E6-C41D67F220C5}" type="presParOf" srcId="{E5DC10C8-59C3-4CE0-BB06-DD7A98D4983C}" destId="{E81AA955-66DC-483C-889E-A870267A20E8}" srcOrd="3" destOrd="0" presId="urn:microsoft.com/office/officeart/2018/2/layout/IconCircleList"/>
    <dgm:cxn modelId="{352CC9C1-1559-4DED-8A79-CF7C2F2C2AD0}" type="presParOf" srcId="{9DFA33A5-FF25-43FD-930E-08E467D09AEF}" destId="{165529BC-E6FD-4A02-B9A3-9155D9C73DBA}" srcOrd="5" destOrd="0" presId="urn:microsoft.com/office/officeart/2018/2/layout/IconCircleList"/>
    <dgm:cxn modelId="{8C55D5B7-F322-4ACB-94ED-2BC7315F1B24}" type="presParOf" srcId="{9DFA33A5-FF25-43FD-930E-08E467D09AEF}" destId="{D41815D0-E2A6-4D90-923D-D1D1257DC32E}" srcOrd="6" destOrd="0" presId="urn:microsoft.com/office/officeart/2018/2/layout/IconCircleList"/>
    <dgm:cxn modelId="{9097AA11-40A7-4587-BC6D-795373E70A1D}" type="presParOf" srcId="{D41815D0-E2A6-4D90-923D-D1D1257DC32E}" destId="{6CBEAD68-F328-4A88-9AE1-E4AC8C8C3B63}" srcOrd="0" destOrd="0" presId="urn:microsoft.com/office/officeart/2018/2/layout/IconCircleList"/>
    <dgm:cxn modelId="{DCC53766-2CF3-4626-A850-FC3A1B63BFE0}" type="presParOf" srcId="{D41815D0-E2A6-4D90-923D-D1D1257DC32E}" destId="{77445424-6B01-4859-8D69-2DA3B5EDC6D3}" srcOrd="1" destOrd="0" presId="urn:microsoft.com/office/officeart/2018/2/layout/IconCircleList"/>
    <dgm:cxn modelId="{D5327B55-5FE7-4DB9-A5FF-135E9362120D}" type="presParOf" srcId="{D41815D0-E2A6-4D90-923D-D1D1257DC32E}" destId="{21DE0230-37D0-4789-8573-183D407007D1}" srcOrd="2" destOrd="0" presId="urn:microsoft.com/office/officeart/2018/2/layout/IconCircleList"/>
    <dgm:cxn modelId="{0DE68C3F-99C9-4184-8BD8-2E8B9C9922A3}" type="presParOf" srcId="{D41815D0-E2A6-4D90-923D-D1D1257DC32E}" destId="{CC0DD70E-2C8C-4025-B9EF-B649BC9DAD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498DA-E195-431E-BC76-2FE79BF142ED}">
      <dsp:nvSpPr>
        <dsp:cNvPr id="0" name=""/>
        <dsp:cNvSpPr/>
      </dsp:nvSpPr>
      <dsp:spPr>
        <a:xfrm>
          <a:off x="1018944" y="489436"/>
          <a:ext cx="1492887" cy="14928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34E11-E9C8-4FA7-95F6-29E9EBA170CA}">
      <dsp:nvSpPr>
        <dsp:cNvPr id="0" name=""/>
        <dsp:cNvSpPr/>
      </dsp:nvSpPr>
      <dsp:spPr>
        <a:xfrm>
          <a:off x="1337101" y="807592"/>
          <a:ext cx="856574" cy="8565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24C1F-C594-40A6-8EA1-72121CFAC429}">
      <dsp:nvSpPr>
        <dsp:cNvPr id="0" name=""/>
        <dsp:cNvSpPr/>
      </dsp:nvSpPr>
      <dsp:spPr>
        <a:xfrm>
          <a:off x="541710" y="2447321"/>
          <a:ext cx="2447356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Growth driven by organic expansion &amp; strategic acquisitions</a:t>
          </a:r>
        </a:p>
      </dsp:txBody>
      <dsp:txXfrm>
        <a:off x="541710" y="2447321"/>
        <a:ext cx="2447356" cy="1125000"/>
      </dsp:txXfrm>
    </dsp:sp>
    <dsp:sp modelId="{7F3C37FE-13B0-455D-82BC-C635E6681463}">
      <dsp:nvSpPr>
        <dsp:cNvPr id="0" name=""/>
        <dsp:cNvSpPr/>
      </dsp:nvSpPr>
      <dsp:spPr>
        <a:xfrm>
          <a:off x="3894588" y="489436"/>
          <a:ext cx="1492887" cy="14928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F9E6C-8139-4636-8E93-4B5C8B60630D}">
      <dsp:nvSpPr>
        <dsp:cNvPr id="0" name=""/>
        <dsp:cNvSpPr/>
      </dsp:nvSpPr>
      <dsp:spPr>
        <a:xfrm>
          <a:off x="4212745" y="807592"/>
          <a:ext cx="856574" cy="8565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9D9D8-6D5E-494B-B396-FAEE2DA6BFDC}">
      <dsp:nvSpPr>
        <dsp:cNvPr id="0" name=""/>
        <dsp:cNvSpPr/>
      </dsp:nvSpPr>
      <dsp:spPr>
        <a:xfrm>
          <a:off x="3417354" y="2447321"/>
          <a:ext cx="2447356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Thriving due to rising global demand for AI/ML infrastructure.</a:t>
          </a:r>
        </a:p>
      </dsp:txBody>
      <dsp:txXfrm>
        <a:off x="3417354" y="2447321"/>
        <a:ext cx="2447356" cy="1125000"/>
      </dsp:txXfrm>
    </dsp:sp>
    <dsp:sp modelId="{74119F13-8826-4127-8107-CAE460D23D36}">
      <dsp:nvSpPr>
        <dsp:cNvPr id="0" name=""/>
        <dsp:cNvSpPr/>
      </dsp:nvSpPr>
      <dsp:spPr>
        <a:xfrm>
          <a:off x="6770233" y="489436"/>
          <a:ext cx="1492887" cy="14928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4ED6D-B19E-4FF5-8BD8-395C2CB263A0}">
      <dsp:nvSpPr>
        <dsp:cNvPr id="0" name=""/>
        <dsp:cNvSpPr/>
      </dsp:nvSpPr>
      <dsp:spPr>
        <a:xfrm>
          <a:off x="7088389" y="807592"/>
          <a:ext cx="856574" cy="8565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93EB5-6600-442A-A6D6-414CDF33D735}">
      <dsp:nvSpPr>
        <dsp:cNvPr id="0" name=""/>
        <dsp:cNvSpPr/>
      </dsp:nvSpPr>
      <dsp:spPr>
        <a:xfrm>
          <a:off x="6292998" y="2447321"/>
          <a:ext cx="2447356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Benefiting from ongoing digital transformation trends.</a:t>
          </a:r>
        </a:p>
      </dsp:txBody>
      <dsp:txXfrm>
        <a:off x="6292998" y="2447321"/>
        <a:ext cx="2447356" cy="1125000"/>
      </dsp:txXfrm>
    </dsp:sp>
    <dsp:sp modelId="{C6C9A3D3-B01A-4D92-8736-73B923B6E8D5}">
      <dsp:nvSpPr>
        <dsp:cNvPr id="0" name=""/>
        <dsp:cNvSpPr/>
      </dsp:nvSpPr>
      <dsp:spPr>
        <a:xfrm>
          <a:off x="9645877" y="489436"/>
          <a:ext cx="1492887" cy="14928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30E7E-8D49-47B3-B2ED-D546A4A76F4E}">
      <dsp:nvSpPr>
        <dsp:cNvPr id="0" name=""/>
        <dsp:cNvSpPr/>
      </dsp:nvSpPr>
      <dsp:spPr>
        <a:xfrm>
          <a:off x="9964034" y="807592"/>
          <a:ext cx="856574" cy="8565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32B81-7E92-4429-BFCE-F2BD315D15C6}">
      <dsp:nvSpPr>
        <dsp:cNvPr id="0" name=""/>
        <dsp:cNvSpPr/>
      </dsp:nvSpPr>
      <dsp:spPr>
        <a:xfrm>
          <a:off x="9168643" y="2447321"/>
          <a:ext cx="2447356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Key competitors</a:t>
          </a:r>
          <a:r>
            <a:rPr lang="en-US" sz="2000" kern="1200" dirty="0"/>
            <a:t>: AMD, Intel, Qualcomm, Apple.</a:t>
          </a:r>
        </a:p>
      </dsp:txBody>
      <dsp:txXfrm>
        <a:off x="9168643" y="2447321"/>
        <a:ext cx="2447356" cy="112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A4C39-062D-4046-B7D8-F894D109FB37}">
      <dsp:nvSpPr>
        <dsp:cNvPr id="0" name=""/>
        <dsp:cNvSpPr/>
      </dsp:nvSpPr>
      <dsp:spPr>
        <a:xfrm>
          <a:off x="0" y="5482649"/>
          <a:ext cx="6889841" cy="7195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Dominates AI and data center GPU sectors.</a:t>
          </a:r>
        </a:p>
      </dsp:txBody>
      <dsp:txXfrm>
        <a:off x="0" y="5482649"/>
        <a:ext cx="6889841" cy="719594"/>
      </dsp:txXfrm>
    </dsp:sp>
    <dsp:sp modelId="{FA8C7770-C392-4D04-B248-C22BCAFE8ED3}">
      <dsp:nvSpPr>
        <dsp:cNvPr id="0" name=""/>
        <dsp:cNvSpPr/>
      </dsp:nvSpPr>
      <dsp:spPr>
        <a:xfrm rot="10800000">
          <a:off x="0" y="4386706"/>
          <a:ext cx="6889841" cy="110673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Holds ~80% market share in discrete GPUs (2024). </a:t>
          </a:r>
        </a:p>
      </dsp:txBody>
      <dsp:txXfrm rot="10800000">
        <a:off x="0" y="4386706"/>
        <a:ext cx="6889841" cy="719124"/>
      </dsp:txXfrm>
    </dsp:sp>
    <dsp:sp modelId="{42E8246A-B2D3-463A-8774-B83A6AD8AD0A}">
      <dsp:nvSpPr>
        <dsp:cNvPr id="0" name=""/>
        <dsp:cNvSpPr/>
      </dsp:nvSpPr>
      <dsp:spPr>
        <a:xfrm rot="10800000">
          <a:off x="0" y="3290763"/>
          <a:ext cx="6889841" cy="1106736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Threats</a:t>
          </a:r>
          <a:r>
            <a:rPr lang="en-US" sz="2000" kern="1200" dirty="0"/>
            <a:t>: AMD, Intel, export restrictions. </a:t>
          </a:r>
        </a:p>
      </dsp:txBody>
      <dsp:txXfrm rot="10800000">
        <a:off x="0" y="3290763"/>
        <a:ext cx="6889841" cy="719124"/>
      </dsp:txXfrm>
    </dsp:sp>
    <dsp:sp modelId="{32E62F1A-F910-4C07-A7D0-C9B59A040843}">
      <dsp:nvSpPr>
        <dsp:cNvPr id="0" name=""/>
        <dsp:cNvSpPr/>
      </dsp:nvSpPr>
      <dsp:spPr>
        <a:xfrm rot="10800000">
          <a:off x="0" y="2194820"/>
          <a:ext cx="6889841" cy="1106736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Opportunities</a:t>
          </a:r>
          <a:r>
            <a:rPr lang="en-US" sz="2000" kern="1200" dirty="0"/>
            <a:t>: AI, autonomous vehicles, Omniverse</a:t>
          </a:r>
          <a:br>
            <a:rPr lang="en-US" sz="2000" kern="1200" dirty="0"/>
          </a:br>
          <a:endParaRPr lang="en-US" sz="2000" kern="1200" dirty="0"/>
        </a:p>
      </dsp:txBody>
      <dsp:txXfrm rot="10800000">
        <a:off x="0" y="2194820"/>
        <a:ext cx="6889841" cy="719124"/>
      </dsp:txXfrm>
    </dsp:sp>
    <dsp:sp modelId="{3F58B8B7-FB93-4FE5-845F-9182D684F451}">
      <dsp:nvSpPr>
        <dsp:cNvPr id="0" name=""/>
        <dsp:cNvSpPr/>
      </dsp:nvSpPr>
      <dsp:spPr>
        <a:xfrm rot="10800000">
          <a:off x="0" y="1098877"/>
          <a:ext cx="6889841" cy="1106736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Weaknesses</a:t>
          </a:r>
          <a:r>
            <a:rPr lang="en-US" sz="2000" kern="1200" dirty="0"/>
            <a:t>: High R&amp;D costs, dependence on TSMC</a:t>
          </a:r>
          <a:br>
            <a:rPr lang="en-US" sz="2000" kern="1200" dirty="0"/>
          </a:br>
          <a:endParaRPr lang="en-US" sz="2000" kern="1200" dirty="0"/>
        </a:p>
      </dsp:txBody>
      <dsp:txXfrm rot="10800000">
        <a:off x="0" y="1098877"/>
        <a:ext cx="6889841" cy="719124"/>
      </dsp:txXfrm>
    </dsp:sp>
    <dsp:sp modelId="{53552377-6AF5-4B44-96FE-D5F1A9A3FBB2}">
      <dsp:nvSpPr>
        <dsp:cNvPr id="0" name=""/>
        <dsp:cNvSpPr/>
      </dsp:nvSpPr>
      <dsp:spPr>
        <a:xfrm rot="10800000">
          <a:off x="0" y="2935"/>
          <a:ext cx="6889841" cy="1106736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Strengths</a:t>
          </a:r>
          <a:r>
            <a:rPr lang="en-US" sz="2000" kern="1200" dirty="0"/>
            <a:t>: GPU dominance, AI leadership </a:t>
          </a:r>
        </a:p>
      </dsp:txBody>
      <dsp:txXfrm rot="10800000">
        <a:off x="0" y="2935"/>
        <a:ext cx="6889841" cy="7191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574C0-EEC3-4B71-B40D-133A1181EC57}">
      <dsp:nvSpPr>
        <dsp:cNvPr id="0" name=""/>
        <dsp:cNvSpPr/>
      </dsp:nvSpPr>
      <dsp:spPr>
        <a:xfrm>
          <a:off x="124017" y="506397"/>
          <a:ext cx="1121129" cy="112112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E23B4-35CD-4879-BBDD-5421F380ABF6}">
      <dsp:nvSpPr>
        <dsp:cNvPr id="0" name=""/>
        <dsp:cNvSpPr/>
      </dsp:nvSpPr>
      <dsp:spPr>
        <a:xfrm>
          <a:off x="359454" y="741834"/>
          <a:ext cx="650255" cy="650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686CD-7727-4063-B1EC-E200D407CFBD}">
      <dsp:nvSpPr>
        <dsp:cNvPr id="0" name=""/>
        <dsp:cNvSpPr/>
      </dsp:nvSpPr>
      <dsp:spPr>
        <a:xfrm>
          <a:off x="1485388" y="506397"/>
          <a:ext cx="2642662" cy="1121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Heebo Light" pitchFamily="2" charset="-79"/>
              <a:cs typeface="Heebo Light" pitchFamily="2" charset="-79"/>
            </a:rPr>
            <a:t>Net Profit Margin (48.9%) - </a:t>
          </a:r>
          <a:r>
            <a:rPr lang="en-US" sz="1800" b="0" i="0" kern="1200" dirty="0">
              <a:latin typeface="Heebo Light" pitchFamily="2" charset="-79"/>
              <a:cs typeface="Heebo Light" pitchFamily="2" charset="-79"/>
            </a:rPr>
            <a:t>strong pricing power and operational efficiency.</a:t>
          </a:r>
          <a:endParaRPr lang="en-US" sz="1800" kern="1200" dirty="0">
            <a:latin typeface="Heebo Light" pitchFamily="2" charset="-79"/>
            <a:cs typeface="Heebo Light" pitchFamily="2" charset="-79"/>
          </a:endParaRPr>
        </a:p>
      </dsp:txBody>
      <dsp:txXfrm>
        <a:off x="1485388" y="506397"/>
        <a:ext cx="2642662" cy="1121129"/>
      </dsp:txXfrm>
    </dsp:sp>
    <dsp:sp modelId="{F5BF95AE-8497-4BAF-92B4-BEEA27592EF8}">
      <dsp:nvSpPr>
        <dsp:cNvPr id="0" name=""/>
        <dsp:cNvSpPr/>
      </dsp:nvSpPr>
      <dsp:spPr>
        <a:xfrm>
          <a:off x="4588515" y="506397"/>
          <a:ext cx="1121129" cy="112112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B6B5C-F10F-42BA-94DD-197058F33987}">
      <dsp:nvSpPr>
        <dsp:cNvPr id="0" name=""/>
        <dsp:cNvSpPr/>
      </dsp:nvSpPr>
      <dsp:spPr>
        <a:xfrm>
          <a:off x="4823952" y="741834"/>
          <a:ext cx="650255" cy="650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3A2A2-1818-4C34-BFC9-7564B774C815}">
      <dsp:nvSpPr>
        <dsp:cNvPr id="0" name=""/>
        <dsp:cNvSpPr/>
      </dsp:nvSpPr>
      <dsp:spPr>
        <a:xfrm>
          <a:off x="5949887" y="506397"/>
          <a:ext cx="2642662" cy="1121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Heebo Light" pitchFamily="2" charset="-79"/>
              <a:cs typeface="Heebo Light" pitchFamily="2" charset="-79"/>
            </a:rPr>
            <a:t>2. Return on Equity (ROE) (69.6%) - </a:t>
          </a:r>
          <a:r>
            <a:rPr lang="en-US" sz="1800" b="0" i="0" kern="1200" dirty="0">
              <a:latin typeface="Heebo Light" pitchFamily="2" charset="-79"/>
              <a:cs typeface="Heebo Light" pitchFamily="2" charset="-79"/>
            </a:rPr>
            <a:t>highly efficient use of investor capital.</a:t>
          </a:r>
          <a:endParaRPr lang="en-US" sz="1800" kern="1200" dirty="0">
            <a:latin typeface="Heebo Light" pitchFamily="2" charset="-79"/>
            <a:cs typeface="Heebo Light" pitchFamily="2" charset="-79"/>
          </a:endParaRPr>
        </a:p>
      </dsp:txBody>
      <dsp:txXfrm>
        <a:off x="5949887" y="506397"/>
        <a:ext cx="2642662" cy="1121129"/>
      </dsp:txXfrm>
    </dsp:sp>
    <dsp:sp modelId="{21BC6514-02B0-41B6-B87D-14135DF4D733}">
      <dsp:nvSpPr>
        <dsp:cNvPr id="0" name=""/>
        <dsp:cNvSpPr/>
      </dsp:nvSpPr>
      <dsp:spPr>
        <a:xfrm>
          <a:off x="124017" y="2294224"/>
          <a:ext cx="1121129" cy="112112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86622-B6FE-4083-84F6-F7AB438F9C0E}">
      <dsp:nvSpPr>
        <dsp:cNvPr id="0" name=""/>
        <dsp:cNvSpPr/>
      </dsp:nvSpPr>
      <dsp:spPr>
        <a:xfrm>
          <a:off x="359454" y="2529662"/>
          <a:ext cx="650255" cy="6502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AA955-66DC-483C-889E-A870267A20E8}">
      <dsp:nvSpPr>
        <dsp:cNvPr id="0" name=""/>
        <dsp:cNvSpPr/>
      </dsp:nvSpPr>
      <dsp:spPr>
        <a:xfrm>
          <a:off x="1485388" y="2294224"/>
          <a:ext cx="2642662" cy="1121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Heebo Light" pitchFamily="2" charset="-79"/>
              <a:cs typeface="Heebo Light" pitchFamily="2" charset="-79"/>
            </a:rPr>
            <a:t>3. Current Ratio (3.53) - </a:t>
          </a:r>
          <a:r>
            <a:rPr lang="en-US" sz="1800" b="0" i="0" kern="1200" dirty="0">
              <a:latin typeface="Heebo Light" pitchFamily="2" charset="-79"/>
              <a:cs typeface="Heebo Light" pitchFamily="2" charset="-79"/>
            </a:rPr>
            <a:t>Strong liquidity position, indicating NVIDIA can easily meet short-term obligations.</a:t>
          </a:r>
          <a:endParaRPr lang="en-US" sz="1800" kern="1200" dirty="0">
            <a:latin typeface="Heebo Light" pitchFamily="2" charset="-79"/>
            <a:cs typeface="Heebo Light" pitchFamily="2" charset="-79"/>
          </a:endParaRPr>
        </a:p>
      </dsp:txBody>
      <dsp:txXfrm>
        <a:off x="1485388" y="2294224"/>
        <a:ext cx="2642662" cy="1121129"/>
      </dsp:txXfrm>
    </dsp:sp>
    <dsp:sp modelId="{6CBEAD68-F328-4A88-9AE1-E4AC8C8C3B63}">
      <dsp:nvSpPr>
        <dsp:cNvPr id="0" name=""/>
        <dsp:cNvSpPr/>
      </dsp:nvSpPr>
      <dsp:spPr>
        <a:xfrm>
          <a:off x="4588515" y="2294224"/>
          <a:ext cx="1121129" cy="112112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45424-6B01-4859-8D69-2DA3B5EDC6D3}">
      <dsp:nvSpPr>
        <dsp:cNvPr id="0" name=""/>
        <dsp:cNvSpPr/>
      </dsp:nvSpPr>
      <dsp:spPr>
        <a:xfrm>
          <a:off x="4823952" y="2529662"/>
          <a:ext cx="650255" cy="6502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DD70E-2C8C-4025-B9EF-B649BC9DAD11}">
      <dsp:nvSpPr>
        <dsp:cNvPr id="0" name=""/>
        <dsp:cNvSpPr/>
      </dsp:nvSpPr>
      <dsp:spPr>
        <a:xfrm>
          <a:off x="5949887" y="2294224"/>
          <a:ext cx="2642662" cy="1121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Heebo Light" pitchFamily="2" charset="-79"/>
              <a:cs typeface="Heebo Light" pitchFamily="2" charset="-79"/>
            </a:rPr>
            <a:t>4. Debt-to-Equity Ratio (0.21) - </a:t>
          </a:r>
          <a:r>
            <a:rPr lang="en-US" sz="1800" b="0" i="0" kern="1200" dirty="0">
              <a:latin typeface="Heebo Light" pitchFamily="2" charset="-79"/>
              <a:cs typeface="Heebo Light" pitchFamily="2" charset="-79"/>
            </a:rPr>
            <a:t>Low financial leverage, suggesting conservative debt usage and lower financial risk.</a:t>
          </a:r>
          <a:endParaRPr lang="en-US" sz="1800" kern="1200" dirty="0">
            <a:latin typeface="Heebo Light" pitchFamily="2" charset="-79"/>
            <a:cs typeface="Heebo Light" pitchFamily="2" charset="-79"/>
          </a:endParaRPr>
        </a:p>
      </dsp:txBody>
      <dsp:txXfrm>
        <a:off x="5949887" y="2294224"/>
        <a:ext cx="2642662" cy="1121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83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Moving Averages (SMA)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Exponential Moving Averages (EMA)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technical analysis to: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Smooth out price fluctuations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making it easier to spot trends.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trend direction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upward, downward, or sideways.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trading signals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such as crossovers between short- and long-term averages.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 vs. EMA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Averages prices over a set period equally. It's slower to react to price changes.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Weighs recent prices more heavily, so it reacts faster to price changes.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Observations: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20-day SMA crosses above the 50-day SMA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often signals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bullish trend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(buy signal).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20-day SMA crosses below the 50-day SMA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may indicate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bearish trend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(sell signal).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SMAs help smooth out the daily price volatility (blue line), making it easier to see the overall direction.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06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of Technology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CPUs, GPUs, memory chips, and sensors all rely on semiconductors.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 Indicator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semiconductor industry reflects global demand for tech and innovation.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Strategic Importance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Countries view semiconductor manufacturing as critical for national security and economic competitiveness.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41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1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79" y="2357120"/>
            <a:ext cx="8637271" cy="2905757"/>
          </a:xfrm>
        </p:spPr>
        <p:txBody>
          <a:bodyPr anchor="b">
            <a:normAutofit/>
          </a:bodyPr>
          <a:lstStyle>
            <a:lvl1pPr algn="r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79" y="5262879"/>
            <a:ext cx="8637271" cy="168656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 cap="all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19070" y="7044691"/>
            <a:ext cx="1920240" cy="45339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4879" y="7044691"/>
            <a:ext cx="5872750" cy="4533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730750" y="7044691"/>
            <a:ext cx="661400" cy="45339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20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5679438"/>
            <a:ext cx="12157712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45921" y="1118535"/>
            <a:ext cx="10511792" cy="37979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6359524"/>
            <a:ext cx="12157712" cy="59245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721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749039"/>
          </a:xfrm>
        </p:spPr>
        <p:txBody>
          <a:bodyPr anchor="ctr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115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7450" y="4023360"/>
            <a:ext cx="11207021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59" y="5212080"/>
            <a:ext cx="1218284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091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3" y="3970297"/>
            <a:ext cx="12157710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5732857"/>
            <a:ext cx="12157711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1201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930" y="98800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0" y="4663440"/>
            <a:ext cx="12162523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0240"/>
            <a:ext cx="12162523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358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1" y="4206240"/>
            <a:ext cx="12157714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207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718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90410" y="731520"/>
            <a:ext cx="2590262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731520"/>
            <a:ext cx="9398539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7939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67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52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047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772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63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870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545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36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3527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026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103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4293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28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3970297"/>
            <a:ext cx="12157712" cy="1762560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2857"/>
            <a:ext cx="12157714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726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2" y="2570480"/>
            <a:ext cx="5994401" cy="43789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6274" y="2570481"/>
            <a:ext cx="5994398" cy="43789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90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8404" y="2661921"/>
            <a:ext cx="56508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2" y="3444241"/>
            <a:ext cx="5996308" cy="35051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204" y="2672081"/>
            <a:ext cx="566737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88180" y="3444241"/>
            <a:ext cx="5994401" cy="35051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66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7324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613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2489200"/>
            <a:ext cx="4417062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1" y="731521"/>
            <a:ext cx="7402831" cy="62179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4135120"/>
            <a:ext cx="4417062" cy="219456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933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920240"/>
            <a:ext cx="7397584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43504" y="1097280"/>
            <a:ext cx="3937169" cy="54864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566160"/>
            <a:ext cx="7397584" cy="219456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444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2" y="2570481"/>
            <a:ext cx="12157710" cy="437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07592" y="7044691"/>
            <a:ext cx="192024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1" y="7044691"/>
            <a:ext cx="9393191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19273" y="7044691"/>
            <a:ext cx="66140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1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2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4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511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NVIDIA Financial Analysis and Stock Valuation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68445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By Group 5: </a:t>
            </a:r>
            <a:endParaRPr lang="en-US" b="1" dirty="0"/>
          </a:p>
        </p:txBody>
      </p:sp>
      <p:sp>
        <p:nvSpPr>
          <p:cNvPr id="5" name="Text 2"/>
          <p:cNvSpPr/>
          <p:nvPr/>
        </p:nvSpPr>
        <p:spPr>
          <a:xfrm>
            <a:off x="793790" y="496803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Kenechukwu Enem 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93790" y="530039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Gowtham Chandu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93790" y="554716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LingFang He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93790" y="580894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Venkata Dhanayya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93790" y="607683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Sanjana Indu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Date: 14 July 2025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965" y="460534"/>
            <a:ext cx="8354497" cy="523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Analysis: One-Year Price Chart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69965" y="1318855"/>
            <a:ext cx="13290471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NVIDIA's stock has shown a consistent </a:t>
            </a: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upward trend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over the past year, driven by strong AI momentum and robust earnings growth. Despite fluctuations, the overall trajectory reflects a resilient growth story.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64" y="2043232"/>
            <a:ext cx="11141035" cy="41681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9965" y="6399728"/>
            <a:ext cx="1329047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Jul–Oct 2024: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Declined to ~$100, indicating volatility.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69965" y="6726317"/>
            <a:ext cx="1329047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Nov–Dec 2024: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Rebounded strongly to ~$150, fueled by positive earnings and AI growth.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69965" y="7052905"/>
            <a:ext cx="1329047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Jan–Mar 2025: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Dipped below ~$100, possibly due to broader market pressures.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69965" y="7379494"/>
            <a:ext cx="1329047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Apr–Jul 2025: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Rallied steadily above ~$160, signaling strong investor confidence.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69965" y="7835860"/>
            <a:ext cx="1329047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0" name="TextBox 9"/>
          <p:cNvSpPr txBox="1"/>
          <p:nvPr/>
        </p:nvSpPr>
        <p:spPr>
          <a:xfrm>
            <a:off x="12791440" y="7752080"/>
            <a:ext cx="1728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DAB - 401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2714" y="4101941"/>
            <a:ext cx="10148411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Analysis: Monte Carlo Simulation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62714" y="5047632"/>
            <a:ext cx="131049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Monte Carlo Simulation, with 100 iterations over a 30-day horizon, forecasts NVIDIA's stock movement.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62714" y="5598676"/>
            <a:ext cx="6433304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~$123.5</a:t>
            </a:r>
            <a:endParaRPr lang="en-US" sz="4950" dirty="0"/>
          </a:p>
        </p:txBody>
      </p:sp>
      <p:sp>
        <p:nvSpPr>
          <p:cNvPr id="6" name="Text 3"/>
          <p:cNvSpPr/>
          <p:nvPr/>
        </p:nvSpPr>
        <p:spPr>
          <a:xfrm>
            <a:off x="2721769" y="6466165"/>
            <a:ext cx="2515195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Mean Price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2714" y="6878479"/>
            <a:ext cx="643330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434382" y="5598676"/>
            <a:ext cx="6433304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$130 – $237</a:t>
            </a:r>
            <a:endParaRPr lang="en-US" sz="4950" dirty="0"/>
          </a:p>
        </p:txBody>
      </p:sp>
      <p:sp>
        <p:nvSpPr>
          <p:cNvPr id="9" name="Text 6"/>
          <p:cNvSpPr/>
          <p:nvPr/>
        </p:nvSpPr>
        <p:spPr>
          <a:xfrm>
            <a:off x="9221867" y="6466165"/>
            <a:ext cx="285833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Likely range of price fluctuations.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434382" y="6878479"/>
            <a:ext cx="643330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381714" y="6819737"/>
            <a:ext cx="1310497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simulation suggests moderate volatility and overall bullish momentum, aligning with positive trends observed in the one-year price chart.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791440" y="7752080"/>
            <a:ext cx="1728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DAB - 401</a:t>
            </a:r>
          </a:p>
        </p:txBody>
      </p:sp>
      <p:pic>
        <p:nvPicPr>
          <p:cNvPr id="13" name="Picture 12" descr="C:\Users\ACER\AppData\Local\Microsoft\Windows\INetCache\Content.MSO\A32BF06E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14" y="31897"/>
            <a:ext cx="13104971" cy="372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528638"/>
            <a:ext cx="9491543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Analysis: FB Prophet Forecast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68906" y="1513880"/>
            <a:ext cx="13092589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FB Prophet model forecasts NVIDIA's stock trajectory, indicating continued upward movement and identifiable seasonality, further strengthening the investment case.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6" y="2561630"/>
            <a:ext cx="6311860" cy="37615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54" y="2561630"/>
            <a:ext cx="6311860" cy="381392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6" y="6910090"/>
            <a:ext cx="96083" cy="9608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20736" y="6741914"/>
            <a:ext cx="2403038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Bullish Outlook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1156991" y="7091840"/>
            <a:ext cx="391572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Forecast aligns with Monte Carlo simulation, reinforcing positive near-term price action.</a:t>
            </a:r>
            <a:endParaRPr lang="en-US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152" y="6910090"/>
            <a:ext cx="96083" cy="9608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01402" y="6741914"/>
            <a:ext cx="2403038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Seasonal Patterns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514677" y="7045762"/>
            <a:ext cx="391572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 identifies valuable seasonal patterns for short-term trading strategies.</a:t>
            </a:r>
            <a:endParaRPr lang="en-US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7398" y="6910090"/>
            <a:ext cx="96083" cy="9608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836765" y="6762750"/>
            <a:ext cx="2498527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Stronger Investment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9872363" y="7042190"/>
            <a:ext cx="391572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Consistent positive trends across analyses strengthen NVIDIA's investment case.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791440" y="7752080"/>
            <a:ext cx="1728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DAB - 401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26590" cy="8227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1F77DE-7ABC-C9EC-7AA9-0C94A1A8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519" y="5441949"/>
            <a:ext cx="12152631" cy="11176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/>
            <a:r>
              <a:rPr lang="en-US" sz="4800"/>
              <a:t>Moving averages – sma, ema</a:t>
            </a:r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19F92939-EC60-4457-B10D-2C2830118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7280" y="736902"/>
            <a:ext cx="6111240" cy="4553712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6B4F8BF9-191D-9004-6C73-166C3D8D6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" y="1536402"/>
            <a:ext cx="5836920" cy="2962236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5" name="Rounded Rectangle 19">
            <a:extLst>
              <a:ext uri="{FF2B5EF4-FFF2-40B4-BE49-F238E27FC236}">
                <a16:creationId xmlns:a16="http://schemas.microsoft.com/office/drawing/2014/main" id="{0623D470-E9E2-4D90-9F00-E214DDDC0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21880" y="736902"/>
            <a:ext cx="6111240" cy="4553712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C1163104-8264-709D-2FCB-C6D96DF40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9040" y="1623955"/>
            <a:ext cx="5836920" cy="2787129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88250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2CD7BA-A6A4-898B-3D2D-DF8F0B4B610E}"/>
              </a:ext>
            </a:extLst>
          </p:cNvPr>
          <p:cNvSpPr txBox="1"/>
          <p:nvPr/>
        </p:nvSpPr>
        <p:spPr>
          <a:xfrm>
            <a:off x="9438966" y="772155"/>
            <a:ext cx="4823549" cy="1929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9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Risks &amp; ESG Factors</a:t>
            </a:r>
          </a:p>
        </p:txBody>
      </p:sp>
      <p:pic>
        <p:nvPicPr>
          <p:cNvPr id="7" name="Picture 6" descr="Stock numbers on a digital display">
            <a:extLst>
              <a:ext uri="{FF2B5EF4-FFF2-40B4-BE49-F238E27FC236}">
                <a16:creationId xmlns:a16="http://schemas.microsoft.com/office/drawing/2014/main" id="{F7800051-BFC5-B72D-381B-5DB74CB8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699" r="6148"/>
          <a:stretch>
            <a:fillRect/>
          </a:stretch>
        </p:blipFill>
        <p:spPr>
          <a:xfrm>
            <a:off x="20" y="1170"/>
            <a:ext cx="9063512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4EDE54-859F-EAE3-CC73-E56609BE26DF}"/>
              </a:ext>
            </a:extLst>
          </p:cNvPr>
          <p:cNvSpPr txBox="1"/>
          <p:nvPr/>
        </p:nvSpPr>
        <p:spPr>
          <a:xfrm>
            <a:off x="9438967" y="2701904"/>
            <a:ext cx="4448114" cy="4766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000" b="1" dirty="0">
                <a:latin typeface="Heebo Light" pitchFamily="2" charset="-79"/>
                <a:cs typeface="Heebo Light" pitchFamily="2" charset="-79"/>
              </a:rPr>
              <a:t>Risks:</a:t>
            </a:r>
            <a:endParaRPr lang="en-US" sz="2000" dirty="0">
              <a:latin typeface="Heebo Light" pitchFamily="2" charset="-79"/>
              <a:cs typeface="Heebo Light" pitchFamily="2" charset="-79"/>
            </a:endParaRP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Heebo Light" pitchFamily="2" charset="-79"/>
                <a:cs typeface="Heebo Light" pitchFamily="2" charset="-79"/>
              </a:rPr>
              <a:t>Export restrictions to China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Heebo Light" pitchFamily="2" charset="-79"/>
                <a:cs typeface="Heebo Light" pitchFamily="2" charset="-79"/>
              </a:rPr>
              <a:t>Competition from AMD, Intel, Apple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Heebo Light" pitchFamily="2" charset="-79"/>
                <a:cs typeface="Heebo Light" pitchFamily="2" charset="-79"/>
              </a:rPr>
              <a:t>Regulatory scrutiny in AI/semis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br>
              <a:rPr lang="en-US" sz="2000" dirty="0">
                <a:latin typeface="Heebo Light" pitchFamily="2" charset="-79"/>
                <a:cs typeface="Heebo Light" pitchFamily="2" charset="-79"/>
              </a:rPr>
            </a:br>
            <a:r>
              <a:rPr lang="en-US" sz="2000" b="1" dirty="0">
                <a:latin typeface="Heebo Light" pitchFamily="2" charset="-79"/>
                <a:cs typeface="Heebo Light" pitchFamily="2" charset="-79"/>
              </a:rPr>
              <a:t>ESG Positives:</a:t>
            </a:r>
            <a:endParaRPr lang="en-US" sz="2000" dirty="0">
              <a:latin typeface="Heebo Light" pitchFamily="2" charset="-79"/>
              <a:cs typeface="Heebo Light" pitchFamily="2" charset="-79"/>
            </a:endParaRP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Heebo Light" pitchFamily="2" charset="-79"/>
                <a:cs typeface="Heebo Light" pitchFamily="2" charset="-79"/>
              </a:rPr>
              <a:t>Low power consumption chips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Heebo Light" pitchFamily="2" charset="-79"/>
                <a:cs typeface="Heebo Light" pitchFamily="2" charset="-79"/>
              </a:rPr>
              <a:t>Investments in green computing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Heebo Light" pitchFamily="2" charset="-79"/>
                <a:cs typeface="Heebo Light" pitchFamily="2" charset="-79"/>
              </a:rPr>
              <a:t>Carbon-neutral goal by 2030</a:t>
            </a:r>
          </a:p>
        </p:txBody>
      </p:sp>
    </p:spTree>
    <p:extLst>
      <p:ext uri="{BB962C8B-B14F-4D97-AF65-F5344CB8AC3E}">
        <p14:creationId xmlns:p14="http://schemas.microsoft.com/office/powerpoint/2010/main" val="89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50" y="1243310"/>
            <a:ext cx="97625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Recommendations: Investment Verdict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793790" y="2593896"/>
            <a:ext cx="6422231" cy="1506736"/>
          </a:xfrm>
          <a:prstGeom prst="roundRect">
            <a:avLst>
              <a:gd name="adj" fmla="val 7282"/>
            </a:avLst>
          </a:prstGeom>
          <a:noFill/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2593896"/>
            <a:ext cx="91440" cy="15067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83588" y="2815114"/>
            <a:ext cx="30266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 Verdict: BUY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83588" y="3244334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Strong </a:t>
            </a: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BUY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recommendation for NVIDIA, signaling confidence in its future performance.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7414379" y="2593896"/>
            <a:ext cx="6422231" cy="1506736"/>
          </a:xfrm>
          <a:prstGeom prst="roundRect">
            <a:avLst>
              <a:gd name="adj" fmla="val 7282"/>
            </a:avLst>
          </a:prstGeom>
          <a:noFill/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9" y="2593896"/>
            <a:ext cx="91440" cy="150673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04177" y="2815114"/>
            <a:ext cx="37184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Financial Performance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7704177" y="3244334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 profitability with high Gross </a:t>
            </a:r>
            <a:r>
              <a:rPr lang="en-US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(75%) 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&amp; Net (48.9%) </a:t>
            </a:r>
            <a:r>
              <a:rPr lang="en-US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Profit Margins.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793790" y="4298990"/>
            <a:ext cx="6422231" cy="1506736"/>
          </a:xfrm>
          <a:prstGeom prst="roundRect">
            <a:avLst>
              <a:gd name="adj" fmla="val 7282"/>
            </a:avLst>
          </a:prstGeom>
          <a:noFill/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4298990"/>
            <a:ext cx="91440" cy="15067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83588" y="4520208"/>
            <a:ext cx="47494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Leadership in High-Growth AI Markets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1083588" y="4949428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Dominant market share (~80%) in discrete GPUs. Leads rapidly expanding AI/deep learning sectors.</a:t>
            </a:r>
            <a:endParaRPr lang="en-US" dirty="0"/>
          </a:p>
        </p:txBody>
      </p:sp>
      <p:sp>
        <p:nvSpPr>
          <p:cNvPr id="16" name="Shape 11"/>
          <p:cNvSpPr/>
          <p:nvPr/>
        </p:nvSpPr>
        <p:spPr>
          <a:xfrm>
            <a:off x="7414379" y="4298990"/>
            <a:ext cx="6422231" cy="1506736"/>
          </a:xfrm>
          <a:prstGeom prst="roundRect">
            <a:avLst>
              <a:gd name="adj" fmla="val 7282"/>
            </a:avLst>
          </a:prstGeom>
          <a:noFill/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9" y="4298990"/>
            <a:ext cx="91440" cy="15067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04177" y="4520208"/>
            <a:ext cx="35622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Solid Liquidity and Low Debt</a:t>
            </a:r>
            <a:endParaRPr lang="en-US" sz="2400" dirty="0"/>
          </a:p>
        </p:txBody>
      </p:sp>
      <p:sp>
        <p:nvSpPr>
          <p:cNvPr id="19" name="Text 13"/>
          <p:cNvSpPr/>
          <p:nvPr/>
        </p:nvSpPr>
        <p:spPr>
          <a:xfrm>
            <a:off x="7704177" y="4949428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Excellent liquidity (Current Ratio 3.53). Low Debt-to-Equity (0.21) indicates minimal financial risk.</a:t>
            </a:r>
            <a:endParaRPr lang="en-US" dirty="0"/>
          </a:p>
        </p:txBody>
      </p:sp>
      <p:sp>
        <p:nvSpPr>
          <p:cNvPr id="20" name="Shape 14"/>
          <p:cNvSpPr/>
          <p:nvPr/>
        </p:nvSpPr>
        <p:spPr>
          <a:xfrm>
            <a:off x="793790" y="6004084"/>
            <a:ext cx="13042821" cy="1189196"/>
          </a:xfrm>
          <a:prstGeom prst="roundRect">
            <a:avLst>
              <a:gd name="adj" fmla="val 9227"/>
            </a:avLst>
          </a:prstGeom>
          <a:noFill/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6004084"/>
            <a:ext cx="91440" cy="118919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083588" y="6225302"/>
            <a:ext cx="32660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Positive Technical Outlook</a:t>
            </a:r>
            <a:endParaRPr lang="en-US" sz="2400" dirty="0"/>
          </a:p>
        </p:txBody>
      </p:sp>
      <p:sp>
        <p:nvSpPr>
          <p:cNvPr id="23" name="Text 16"/>
          <p:cNvSpPr/>
          <p:nvPr/>
        </p:nvSpPr>
        <p:spPr>
          <a:xfrm>
            <a:off x="1083588" y="6654522"/>
            <a:ext cx="125318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Upward trend and bullish momentum confirmed by one-year price chart, Monte Carlo, and FB Prophet forecasts.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791440" y="7752080"/>
            <a:ext cx="1728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DAB - 401</a:t>
            </a:r>
          </a:p>
        </p:txBody>
      </p:sp>
    </p:spTree>
    <p:extLst>
      <p:ext uri="{BB962C8B-B14F-4D97-AF65-F5344CB8AC3E}">
        <p14:creationId xmlns:p14="http://schemas.microsoft.com/office/powerpoint/2010/main" val="64490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251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1942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comprehensive analysis reaffirms a </a:t>
            </a: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BUY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recommendation for NVIDIA Corporation. It's a compelling investment due to strong financials, unparalleled AI market leadership, and a consistently bullish technical outlook.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77747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218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Financials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5051108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 profitability, high margins, and exceptional shareholder value.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3877747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4621887"/>
            <a:ext cx="27159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Market Dominance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23986" y="50511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Leading the rapidly expanding AI and deep learning sectors with cutting-edge solutions.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3877747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4621887"/>
            <a:ext cx="32660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Positive Technical Outlook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654302" y="50511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Consistent upward trends and bullish momentum in technical analyses.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791440" y="7752080"/>
            <a:ext cx="1728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DAB - 401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26590" cy="8227456"/>
          </a:xfrm>
          <a:prstGeom prst="rect">
            <a:avLst/>
          </a:prstGeom>
        </p:spPr>
      </p:pic>
      <p:pic>
        <p:nvPicPr>
          <p:cNvPr id="6" name="Picture 5" descr="Graph">
            <a:extLst>
              <a:ext uri="{FF2B5EF4-FFF2-40B4-BE49-F238E27FC236}">
                <a16:creationId xmlns:a16="http://schemas.microsoft.com/office/drawing/2014/main" id="{C644A1FD-2012-1EB9-435B-1D1B0C8B33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91" t="14807" r="1" b="3376"/>
          <a:stretch>
            <a:fillRect/>
          </a:stretch>
        </p:blipFill>
        <p:spPr>
          <a:xfrm>
            <a:off x="20" y="10"/>
            <a:ext cx="14630380" cy="82295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26590" cy="8227456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6993034" y="792480"/>
            <a:ext cx="7657686" cy="7457439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7923" y="125878"/>
            <a:ext cx="8276056" cy="7206590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19560" y="397804"/>
            <a:ext cx="8011594" cy="6282390"/>
            <a:chOff x="5516018" y="331504"/>
            <a:chExt cx="6675982" cy="523532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0"/>
          <p:cNvSpPr/>
          <p:nvPr/>
        </p:nvSpPr>
        <p:spPr>
          <a:xfrm>
            <a:off x="7975599" y="2438400"/>
            <a:ext cx="5416551" cy="3383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spcBef>
                <a:spcPct val="0"/>
              </a:spcBef>
              <a:spcAft>
                <a:spcPts val="600"/>
              </a:spcAft>
            </a:pPr>
            <a:r>
              <a:rPr lang="en-US" sz="54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4" name="Text 1"/>
          <p:cNvSpPr/>
          <p:nvPr/>
        </p:nvSpPr>
        <p:spPr>
          <a:xfrm>
            <a:off x="7975599" y="5821678"/>
            <a:ext cx="5416551" cy="1097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cap="all"/>
              <a:t>We welcome your questions!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665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Table of Contents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903571"/>
            <a:ext cx="6422231" cy="2737009"/>
          </a:xfrm>
          <a:prstGeom prst="roundRect">
            <a:avLst>
              <a:gd name="adj" fmla="val 4009"/>
            </a:avLst>
          </a:prstGeom>
          <a:noFill/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1903571"/>
            <a:ext cx="91440" cy="27370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3588" y="21247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A. Business Analysis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83588" y="2554010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Company Overview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83588" y="2940963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Current Operations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083588" y="3327916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Macroeconomic Environment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83588" y="3714869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SWOT Analysis &amp; Industrial Competitors 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083588" y="4101822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Market Share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7414379" y="1903571"/>
            <a:ext cx="6422231" cy="2737009"/>
          </a:xfrm>
          <a:prstGeom prst="roundRect">
            <a:avLst>
              <a:gd name="adj" fmla="val 4009"/>
            </a:avLst>
          </a:prstGeom>
          <a:noFill/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9" y="1903571"/>
            <a:ext cx="91440" cy="273700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04177" y="2124789"/>
            <a:ext cx="38042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B. Ratio and Valuation Analysis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7704177" y="2554010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Financial Ratios</a:t>
            </a:r>
            <a:endParaRPr lang="en-US" dirty="0"/>
          </a:p>
        </p:txBody>
      </p:sp>
      <p:sp>
        <p:nvSpPr>
          <p:cNvPr id="15" name="Text 11"/>
          <p:cNvSpPr/>
          <p:nvPr/>
        </p:nvSpPr>
        <p:spPr>
          <a:xfrm>
            <a:off x="7704177" y="2940963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CAPM &amp; 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Beta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Analysis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7704177" y="3327916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Free Cash Flow (FCF) Analysis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7704177" y="3714869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Stock Valuation via WACC &amp; DCF</a:t>
            </a:r>
            <a:endParaRPr lang="en-US" dirty="0"/>
          </a:p>
        </p:txBody>
      </p:sp>
      <p:sp>
        <p:nvSpPr>
          <p:cNvPr id="18" name="Shape 14"/>
          <p:cNvSpPr/>
          <p:nvPr/>
        </p:nvSpPr>
        <p:spPr>
          <a:xfrm>
            <a:off x="793790" y="4838938"/>
            <a:ext cx="6422231" cy="1963103"/>
          </a:xfrm>
          <a:prstGeom prst="roundRect">
            <a:avLst>
              <a:gd name="adj" fmla="val 5590"/>
            </a:avLst>
          </a:prstGeom>
          <a:noFill/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0" y="4838938"/>
            <a:ext cx="91440" cy="196310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83588" y="5060156"/>
            <a:ext cx="25319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C. Technical Analysis</a:t>
            </a:r>
            <a:endParaRPr lang="en-US" sz="2400" dirty="0"/>
          </a:p>
        </p:txBody>
      </p:sp>
      <p:sp>
        <p:nvSpPr>
          <p:cNvPr id="21" name="Text 16"/>
          <p:cNvSpPr/>
          <p:nvPr/>
        </p:nvSpPr>
        <p:spPr>
          <a:xfrm>
            <a:off x="1083588" y="5489377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One-Year Price Chart</a:t>
            </a:r>
            <a:endParaRPr lang="en-US" dirty="0"/>
          </a:p>
        </p:txBody>
      </p:sp>
      <p:sp>
        <p:nvSpPr>
          <p:cNvPr id="22" name="Text 17"/>
          <p:cNvSpPr/>
          <p:nvPr/>
        </p:nvSpPr>
        <p:spPr>
          <a:xfrm>
            <a:off x="1083588" y="5876330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Monte Carlo Simulation</a:t>
            </a:r>
            <a:endParaRPr lang="en-US" dirty="0"/>
          </a:p>
        </p:txBody>
      </p:sp>
      <p:sp>
        <p:nvSpPr>
          <p:cNvPr id="23" name="Text 18"/>
          <p:cNvSpPr/>
          <p:nvPr/>
        </p:nvSpPr>
        <p:spPr>
          <a:xfrm>
            <a:off x="1083588" y="6263283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FB Prophet Forecast</a:t>
            </a:r>
            <a:endParaRPr lang="en-US" dirty="0"/>
          </a:p>
        </p:txBody>
      </p:sp>
      <p:sp>
        <p:nvSpPr>
          <p:cNvPr id="24" name="Shape 19"/>
          <p:cNvSpPr/>
          <p:nvPr/>
        </p:nvSpPr>
        <p:spPr>
          <a:xfrm>
            <a:off x="7414379" y="4838938"/>
            <a:ext cx="6422231" cy="1963103"/>
          </a:xfrm>
          <a:prstGeom prst="roundRect">
            <a:avLst>
              <a:gd name="adj" fmla="val 5590"/>
            </a:avLst>
          </a:prstGeom>
          <a:noFill/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519" y="4838938"/>
            <a:ext cx="91440" cy="1963103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704177" y="5060156"/>
            <a:ext cx="27092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D. Recommendations</a:t>
            </a:r>
            <a:endParaRPr lang="en-US" sz="2400" dirty="0"/>
          </a:p>
        </p:txBody>
      </p:sp>
      <p:sp>
        <p:nvSpPr>
          <p:cNvPr id="27" name="Text 21"/>
          <p:cNvSpPr/>
          <p:nvPr/>
        </p:nvSpPr>
        <p:spPr>
          <a:xfrm>
            <a:off x="7704177" y="5489377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Investment Verdict and Conclusion</a:t>
            </a:r>
          </a:p>
          <a:p>
            <a:pPr algn="l">
              <a:lnSpc>
                <a:spcPts val="2500"/>
              </a:lnSpc>
              <a:buSzPct val="100000"/>
            </a:pPr>
            <a:endParaRPr lang="en-US" sz="1550" dirty="0"/>
          </a:p>
        </p:txBody>
      </p:sp>
      <p:sp>
        <p:nvSpPr>
          <p:cNvPr id="28" name="Text 22"/>
          <p:cNvSpPr/>
          <p:nvPr/>
        </p:nvSpPr>
        <p:spPr>
          <a:xfrm>
            <a:off x="793790" y="702528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9" name="TextBox 28"/>
          <p:cNvSpPr txBox="1"/>
          <p:nvPr/>
        </p:nvSpPr>
        <p:spPr>
          <a:xfrm>
            <a:off x="12791440" y="7752080"/>
            <a:ext cx="1728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DAB - 401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" y="0"/>
            <a:ext cx="603027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090" y="673179"/>
            <a:ext cx="7622619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Analysis: NVIDIA Corporation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247090" y="2147172"/>
            <a:ext cx="7227094" cy="4840605"/>
          </a:xfrm>
          <a:prstGeom prst="roundRect">
            <a:avLst>
              <a:gd name="adj" fmla="val 23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27250" y="2626200"/>
            <a:ext cx="6869649" cy="50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Company</a:t>
            </a:r>
            <a:r>
              <a:rPr lang="en-US" sz="28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Overview</a:t>
            </a:r>
            <a:r>
              <a:rPr lang="en-US" sz="28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&amp; </a:t>
            </a: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Operations</a:t>
            </a:r>
          </a:p>
        </p:txBody>
      </p:sp>
      <p:sp>
        <p:nvSpPr>
          <p:cNvPr id="6" name="Text 3"/>
          <p:cNvSpPr/>
          <p:nvPr/>
        </p:nvSpPr>
        <p:spPr>
          <a:xfrm>
            <a:off x="6427251" y="3525795"/>
            <a:ext cx="5594747" cy="1075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Founded in 1993, global leader in GPU design.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444853" y="4448297"/>
            <a:ext cx="5594747" cy="1470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Expanded from gaming to data centers, AI, and automotive.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427251" y="5451752"/>
            <a:ext cx="6346587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Specializes in Graphics cards (GeForce, Quadro) and AI hardware (A100, H100).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351175" y="2344936"/>
            <a:ext cx="332077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1175" y="3053358"/>
            <a:ext cx="3320772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351175" y="4032528"/>
            <a:ext cx="3320772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351175" y="4707493"/>
            <a:ext cx="3320772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444853" y="5901571"/>
            <a:ext cx="468153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444853" y="6312813"/>
            <a:ext cx="722709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444853" y="6683573"/>
            <a:ext cx="722709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19" name="TextBox 18"/>
          <p:cNvSpPr txBox="1"/>
          <p:nvPr/>
        </p:nvSpPr>
        <p:spPr>
          <a:xfrm>
            <a:off x="12791440" y="7752080"/>
            <a:ext cx="1728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DAB - 401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6E7EDE-91F2-3551-EF32-B60FB34E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1" y="731520"/>
            <a:ext cx="12157710" cy="17475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Macroeconomic Environment &amp; Competitors</a:t>
            </a:r>
            <a:br>
              <a:rPr lang="en-US" sz="4000" b="1"/>
            </a:br>
            <a:endParaRPr lang="en-US" sz="400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BCA16FE-76EE-6A44-F88A-1B3A84E9D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099434"/>
              </p:ext>
            </p:extLst>
          </p:nvPr>
        </p:nvGraphicFramePr>
        <p:xfrm>
          <a:off x="822960" y="2887680"/>
          <a:ext cx="12157710" cy="4061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008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26590" cy="82274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26590" cy="8227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89487-B9A7-B5C3-0702-DA91CEE6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637533"/>
            <a:ext cx="4324350" cy="63510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3600" dirty="0">
                <a:solidFill>
                  <a:srgbClr val="FFFFFF"/>
                </a:solidFill>
              </a:rPr>
              <a:t>SWOT Analysis and market share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306529" y="0"/>
            <a:ext cx="9323871" cy="82296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6C36E7-2BA9-6A22-F516-8570C9C041B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5056685"/>
              </p:ext>
            </p:extLst>
          </p:nvPr>
        </p:nvGraphicFramePr>
        <p:xfrm>
          <a:off x="6740434" y="952584"/>
          <a:ext cx="6889841" cy="620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5966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9368"/>
            <a:ext cx="111491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Ratio and Valuation Analysis: Financial Ratios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26281"/>
            <a:ext cx="1339846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NVIDIA demonstrates excellent profitability, strong liquidity, and minimal debt reliance, positioning it as a financially robust company.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93790" y="3583781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48.9%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793790" y="4486751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Net Profit Margin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16467" y="3583781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69.6%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4116467" y="4486751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Return on Equity (ROE)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439144" y="3583781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3.53</a:t>
            </a:r>
            <a:endParaRPr lang="en-US" sz="5150" dirty="0"/>
          </a:p>
        </p:txBody>
      </p:sp>
      <p:sp>
        <p:nvSpPr>
          <p:cNvPr id="9" name="Text 7"/>
          <p:cNvSpPr/>
          <p:nvPr/>
        </p:nvSpPr>
        <p:spPr>
          <a:xfrm>
            <a:off x="7439144" y="4486751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Current Ratio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0761821" y="3583781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0.21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10761821" y="4486751"/>
            <a:ext cx="30747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Debt-to-Equity Ratio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777746" y="5399603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67.4%</a:t>
            </a:r>
            <a:endParaRPr lang="en-US" sz="5150" dirty="0"/>
          </a:p>
        </p:txBody>
      </p:sp>
      <p:sp>
        <p:nvSpPr>
          <p:cNvPr id="13" name="Text 11"/>
          <p:cNvSpPr/>
          <p:nvPr/>
        </p:nvSpPr>
        <p:spPr>
          <a:xfrm>
            <a:off x="5777746" y="6302573"/>
            <a:ext cx="30747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Sustainable Growth Rate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791440" y="7752080"/>
            <a:ext cx="1728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DAB - 401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F932B01-EBDD-FD7E-E28A-B2EF457F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ratios interpretation</a:t>
            </a:r>
          </a:p>
        </p:txBody>
      </p:sp>
      <p:graphicFrame>
        <p:nvGraphicFramePr>
          <p:cNvPr id="19" name="Content Placeholder 14">
            <a:extLst>
              <a:ext uri="{FF2B5EF4-FFF2-40B4-BE49-F238E27FC236}">
                <a16:creationId xmlns:a16="http://schemas.microsoft.com/office/drawing/2014/main" id="{D4A1E103-DB89-EEF6-0A4A-DCAC3E7280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1306785"/>
              </p:ext>
            </p:extLst>
          </p:nvPr>
        </p:nvGraphicFramePr>
        <p:xfrm>
          <a:off x="275033" y="2848612"/>
          <a:ext cx="8716567" cy="3921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6" descr="Graphs and plots layered on a blue digital screen">
            <a:extLst>
              <a:ext uri="{FF2B5EF4-FFF2-40B4-BE49-F238E27FC236}">
                <a16:creationId xmlns:a16="http://schemas.microsoft.com/office/drawing/2014/main" id="{60D39608-2E5A-C190-DC90-EAF0E77EB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361950"/>
            <a:ext cx="5638800" cy="73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2606"/>
            <a:ext cx="1050964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Ratio and Valuation Analysis: CAPM &amp; Beta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94314"/>
            <a:ext cx="4215289" cy="26789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778" y="2819519"/>
            <a:ext cx="595313" cy="595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82372" y="2968347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15008" y="3613309"/>
            <a:ext cx="34515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CAPM: Definition &amp; Formula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15008" y="4042529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Capital Asset Pricing Model (CAPM) estimates a stock's expected return based on its risk. It's vital for company valuation &amp; cost of equity.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1015008" y="5563791"/>
            <a:ext cx="3772853" cy="346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008" y="5563791"/>
            <a:ext cx="3772853" cy="34694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437" y="3094314"/>
            <a:ext cx="4215408" cy="17168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25" y="2819519"/>
            <a:ext cx="595313" cy="5953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196018" y="2968347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5428655" y="3613309"/>
            <a:ext cx="326874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NVIDIA's Key CAPM Inputs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5428655" y="4042529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Risk-Free Rate: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4.2%</a:t>
            </a:r>
            <a:endParaRPr lang="en-US" dirty="0"/>
          </a:p>
        </p:txBody>
      </p:sp>
      <p:sp>
        <p:nvSpPr>
          <p:cNvPr id="15" name="Text 8"/>
          <p:cNvSpPr/>
          <p:nvPr/>
        </p:nvSpPr>
        <p:spPr>
          <a:xfrm>
            <a:off x="5428655" y="4429482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Market Return: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10.5%</a:t>
            </a:r>
            <a:endParaRPr lang="en-US" dirty="0"/>
          </a:p>
        </p:txBody>
      </p:sp>
      <p:sp>
        <p:nvSpPr>
          <p:cNvPr id="16" name="Text 9"/>
          <p:cNvSpPr/>
          <p:nvPr/>
        </p:nvSpPr>
        <p:spPr>
          <a:xfrm>
            <a:off x="5428655" y="4816435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Beta: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1.68</a:t>
            </a:r>
            <a:endParaRPr lang="en-US" dirty="0"/>
          </a:p>
        </p:txBody>
      </p:sp>
      <p:sp>
        <p:nvSpPr>
          <p:cNvPr id="17" name="Text 10"/>
          <p:cNvSpPr/>
          <p:nvPr/>
        </p:nvSpPr>
        <p:spPr>
          <a:xfrm>
            <a:off x="5428655" y="5253038"/>
            <a:ext cx="37729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NVIDIA's Beta (1.68) indicates higher stock volatility, implying greater expected returns and risk vs. market average.</a:t>
            </a:r>
            <a:endParaRPr lang="en-US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03" y="3094315"/>
            <a:ext cx="4215289" cy="171688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191" y="2819519"/>
            <a:ext cx="595313" cy="59531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1609784" y="2968347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9842421" y="3613309"/>
            <a:ext cx="25555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of Equity &amp; ROE</a:t>
            </a:r>
            <a:endParaRPr lang="en-US" sz="2000" dirty="0"/>
          </a:p>
        </p:txBody>
      </p:sp>
      <p:sp>
        <p:nvSpPr>
          <p:cNvPr id="22" name="Text 13"/>
          <p:cNvSpPr/>
          <p:nvPr/>
        </p:nvSpPr>
        <p:spPr>
          <a:xfrm>
            <a:off x="9842421" y="4042529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NVIDIA's estimated Cost of Equity: </a:t>
            </a: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14.7%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dirty="0"/>
          </a:p>
        </p:txBody>
      </p:sp>
      <p:sp>
        <p:nvSpPr>
          <p:cNvPr id="23" name="Text 14"/>
          <p:cNvSpPr/>
          <p:nvPr/>
        </p:nvSpPr>
        <p:spPr>
          <a:xfrm>
            <a:off x="9842421" y="4479131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Actual Return on Equity (ROE): </a:t>
            </a: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69.6%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This significantly outperforms the required return, showcasing strong profitability and shareholder value.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791440" y="7752080"/>
            <a:ext cx="1728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DAB - 401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4500"/>
            <a:ext cx="126697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Ratio and Valuation Analysis: Free Cash Flow &amp; DCF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750463"/>
            <a:ext cx="6178153" cy="3783687"/>
          </a:xfrm>
          <a:prstGeom prst="roundRect">
            <a:avLst>
              <a:gd name="adj" fmla="val 2900"/>
            </a:avLst>
          </a:prstGeom>
          <a:noFill/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2731413"/>
            <a:ext cx="91440" cy="37836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3588" y="2952631"/>
            <a:ext cx="35527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Free Cash Flow (FCF)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83588" y="3381851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NVIDIA generated a substantial </a:t>
            </a: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$27.0B in FCF in 2023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83588" y="3768804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indicates strong financial health and significant cash generation.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083588" y="4473297"/>
            <a:ext cx="5035273" cy="754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supports continuous R&amp;D investment and </a:t>
            </a:r>
          </a:p>
          <a:p>
            <a:pPr algn="l">
              <a:lnSpc>
                <a:spcPts val="2500"/>
              </a:lnSpc>
              <a:buSzPct val="100000"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shareholder returns.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414379" y="2731413"/>
            <a:ext cx="6422231" cy="3783687"/>
          </a:xfrm>
          <a:prstGeom prst="roundRect">
            <a:avLst>
              <a:gd name="adj" fmla="val 2900"/>
            </a:avLst>
          </a:prstGeom>
          <a:noFill/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9" y="2731413"/>
            <a:ext cx="91440" cy="378368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04177" y="2952631"/>
            <a:ext cx="285952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DCF Valuation &amp; WACC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704177" y="3381851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WACC Estimate: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~12.8%</a:t>
            </a: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7704177" y="3768804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Intrinsic Stock Value (DCF):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$109.87</a:t>
            </a:r>
            <a:endParaRPr lang="en-US" dirty="0"/>
          </a:p>
        </p:txBody>
      </p:sp>
      <p:sp>
        <p:nvSpPr>
          <p:cNvPr id="14" name="Text 10"/>
          <p:cNvSpPr/>
          <p:nvPr/>
        </p:nvSpPr>
        <p:spPr>
          <a:xfrm>
            <a:off x="7704177" y="4155757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Current Market Price:</a:t>
            </a: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$120.50</a:t>
            </a:r>
            <a:endParaRPr lang="en-US" dirty="0"/>
          </a:p>
        </p:txBody>
      </p:sp>
      <p:sp>
        <p:nvSpPr>
          <p:cNvPr id="15" name="Text 11"/>
          <p:cNvSpPr/>
          <p:nvPr/>
        </p:nvSpPr>
        <p:spPr>
          <a:xfrm>
            <a:off x="7704177" y="4592360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DCF model suggests potential overvaluation, as the intrinsic value is below the current market price.</a:t>
            </a:r>
            <a:endParaRPr lang="en-US" dirty="0"/>
          </a:p>
        </p:txBody>
      </p:sp>
      <p:sp>
        <p:nvSpPr>
          <p:cNvPr id="18" name="Text 13"/>
          <p:cNvSpPr/>
          <p:nvPr/>
        </p:nvSpPr>
        <p:spPr>
          <a:xfrm>
            <a:off x="8348901" y="5698569"/>
            <a:ext cx="50681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9" name="TextBox 18"/>
          <p:cNvSpPr txBox="1"/>
          <p:nvPr/>
        </p:nvSpPr>
        <p:spPr>
          <a:xfrm>
            <a:off x="12791440" y="7752080"/>
            <a:ext cx="1728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DAB - 401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</TotalTime>
  <Words>1309</Words>
  <Application>Microsoft Office PowerPoint</Application>
  <PresentationFormat>Custom</PresentationFormat>
  <Paragraphs>175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Heebo Light</vt:lpstr>
      <vt:lpstr>Calibri Light</vt:lpstr>
      <vt:lpstr>Montserrat</vt:lpstr>
      <vt:lpstr>Arial</vt:lpstr>
      <vt:lpstr>Celestial</vt:lpstr>
      <vt:lpstr>PowerPoint Presentation</vt:lpstr>
      <vt:lpstr>PowerPoint Presentation</vt:lpstr>
      <vt:lpstr>PowerPoint Presentation</vt:lpstr>
      <vt:lpstr>Macroeconomic Environment &amp; Competitors </vt:lpstr>
      <vt:lpstr>SWOT Analysis and market share</vt:lpstr>
      <vt:lpstr>PowerPoint Presentation</vt:lpstr>
      <vt:lpstr>Key ratios interpretation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averages – sma, ema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Kenechukwu Enem</cp:lastModifiedBy>
  <cp:revision>8</cp:revision>
  <dcterms:created xsi:type="dcterms:W3CDTF">2025-07-15T02:26:32Z</dcterms:created>
  <dcterms:modified xsi:type="dcterms:W3CDTF">2025-07-17T13:30:23Z</dcterms:modified>
</cp:coreProperties>
</file>